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Lst>
  <p:notesMasterIdLst>
    <p:notesMasterId r:id="rId48"/>
  </p:notesMasterIdLst>
  <p:sldIdLst>
    <p:sldId id="271" r:id="rId20"/>
    <p:sldId id="272" r:id="rId21"/>
    <p:sldId id="273" r:id="rId22"/>
    <p:sldId id="274" r:id="rId23"/>
    <p:sldId id="275" r:id="rId24"/>
    <p:sldId id="291" r:id="rId25"/>
    <p:sldId id="292" r:id="rId26"/>
    <p:sldId id="278" r:id="rId27"/>
    <p:sldId id="293" r:id="rId28"/>
    <p:sldId id="294" r:id="rId29"/>
    <p:sldId id="279" r:id="rId30"/>
    <p:sldId id="280" r:id="rId31"/>
    <p:sldId id="295" r:id="rId32"/>
    <p:sldId id="281" r:id="rId33"/>
    <p:sldId id="282" r:id="rId34"/>
    <p:sldId id="296" r:id="rId35"/>
    <p:sldId id="297" r:id="rId36"/>
    <p:sldId id="298" r:id="rId37"/>
    <p:sldId id="283" r:id="rId38"/>
    <p:sldId id="284" r:id="rId39"/>
    <p:sldId id="285" r:id="rId40"/>
    <p:sldId id="286" r:id="rId41"/>
    <p:sldId id="287" r:id="rId42"/>
    <p:sldId id="288" r:id="rId43"/>
    <p:sldId id="290" r:id="rId44"/>
    <p:sldId id="289" r:id="rId45"/>
    <p:sldId id="262" r:id="rId46"/>
    <p:sldId id="261" r:id="rId4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B75F4-7EB7-4C9F-8C58-5BD69952899D}" type="datetimeFigureOut">
              <a:rPr lang="es-AR" smtClean="0"/>
              <a:pPr/>
              <a:t>29/08/2016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82C64-2803-427F-A970-5468A1E813CA}" type="slidenum">
              <a:rPr lang="es-AR" smtClean="0"/>
              <a:pPr/>
              <a:t>‹Nº›</a:t>
            </a:fld>
            <a:endParaRPr lang="es-AR"/>
          </a:p>
        </p:txBody>
      </p:sp>
    </p:spTree>
    <p:extLst>
      <p:ext uri="{BB962C8B-B14F-4D97-AF65-F5344CB8AC3E}">
        <p14:creationId xmlns="" xmlns:p14="http://schemas.microsoft.com/office/powerpoint/2010/main" val="360636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1FFBA2-EF01-452C-8AAB-ADE34EDB457B}" type="slidenum">
              <a:rPr lang="es-MX">
                <a:solidFill>
                  <a:prstClr val="black"/>
                </a:solidFill>
              </a:rPr>
              <a:pPr>
                <a:defRPr/>
              </a:pPr>
              <a:t>1</a:t>
            </a:fld>
            <a:endParaRPr lang="es-MX" dirty="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dirty="0" smtClean="0"/>
          </a:p>
        </p:txBody>
      </p:sp>
    </p:spTree>
    <p:extLst>
      <p:ext uri="{BB962C8B-B14F-4D97-AF65-F5344CB8AC3E}">
        <p14:creationId xmlns="" xmlns:p14="http://schemas.microsoft.com/office/powerpoint/2010/main" val="29077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F0C7E2-1C9D-476D-8666-EFACADF9BBFB}" type="slidenum">
              <a:rPr lang="es-MX">
                <a:solidFill>
                  <a:prstClr val="black"/>
                </a:solidFill>
              </a:rPr>
              <a:pPr>
                <a:defRPr/>
              </a:pPr>
              <a:t>20</a:t>
            </a:fld>
            <a:endParaRPr lang="es-MX">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233234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A55F26-657F-415C-817C-5B96890FC0A4}" type="slidenum">
              <a:rPr lang="es-MX">
                <a:solidFill>
                  <a:prstClr val="black"/>
                </a:solidFill>
              </a:rPr>
              <a:pPr>
                <a:defRPr/>
              </a:pPr>
              <a:t>21</a:t>
            </a:fld>
            <a:endParaRPr lang="es-MX">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34591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CF25A-0F05-443D-90FC-B4C37E6FFDDC}" type="slidenum">
              <a:rPr lang="es-MX">
                <a:solidFill>
                  <a:prstClr val="black"/>
                </a:solidFill>
              </a:rPr>
              <a:pPr>
                <a:defRPr/>
              </a:pPr>
              <a:t>22</a:t>
            </a:fld>
            <a:endParaRPr lang="es-MX">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89145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E873A9-9111-42F1-8760-744D829E3CFA}" type="slidenum">
              <a:rPr lang="es-MX">
                <a:solidFill>
                  <a:prstClr val="black"/>
                </a:solidFill>
              </a:rPr>
              <a:pPr>
                <a:defRPr/>
              </a:pPr>
              <a:t>25</a:t>
            </a:fld>
            <a:endParaRPr lang="es-MX">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17127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42F997-B183-4938-A4A8-CC933DEC9315}" type="slidenum">
              <a:rPr lang="es-MX">
                <a:solidFill>
                  <a:prstClr val="black"/>
                </a:solidFill>
              </a:rPr>
              <a:pPr>
                <a:defRPr/>
              </a:pPr>
              <a:t>26</a:t>
            </a:fld>
            <a:endParaRPr lang="es-MX">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125223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90068D-7167-4D68-8660-8E84CBB58A6D}" type="slidenum">
              <a:rPr lang="es-MX">
                <a:solidFill>
                  <a:prstClr val="black"/>
                </a:solidFill>
              </a:rPr>
              <a:pPr>
                <a:defRPr/>
              </a:pPr>
              <a:t>2</a:t>
            </a:fld>
            <a:endParaRPr lang="es-MX" dirty="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dirty="0" smtClean="0"/>
          </a:p>
        </p:txBody>
      </p:sp>
    </p:spTree>
    <p:extLst>
      <p:ext uri="{BB962C8B-B14F-4D97-AF65-F5344CB8AC3E}">
        <p14:creationId xmlns="" xmlns:p14="http://schemas.microsoft.com/office/powerpoint/2010/main" val="425520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71EDA5-E47D-468E-9B2E-8DC3D5C3EC8B}" type="slidenum">
              <a:rPr lang="es-MX">
                <a:solidFill>
                  <a:prstClr val="black"/>
                </a:solidFill>
              </a:rPr>
              <a:pPr>
                <a:defRPr/>
              </a:pPr>
              <a:t>3</a:t>
            </a:fld>
            <a:endParaRPr lang="es-MX"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dirty="0" smtClean="0"/>
          </a:p>
        </p:txBody>
      </p:sp>
    </p:spTree>
    <p:extLst>
      <p:ext uri="{BB962C8B-B14F-4D97-AF65-F5344CB8AC3E}">
        <p14:creationId xmlns="" xmlns:p14="http://schemas.microsoft.com/office/powerpoint/2010/main" val="115049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3E3988-1D5A-4B42-8B8C-F51316345CF1}" type="slidenum">
              <a:rPr lang="es-MX">
                <a:solidFill>
                  <a:prstClr val="black"/>
                </a:solidFill>
              </a:rPr>
              <a:pPr>
                <a:defRPr/>
              </a:pPr>
              <a:t>4</a:t>
            </a:fld>
            <a:endParaRPr lang="es-MX"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dirty="0" smtClean="0"/>
          </a:p>
        </p:txBody>
      </p:sp>
    </p:spTree>
    <p:extLst>
      <p:ext uri="{BB962C8B-B14F-4D97-AF65-F5344CB8AC3E}">
        <p14:creationId xmlns="" xmlns:p14="http://schemas.microsoft.com/office/powerpoint/2010/main" val="397540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2765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dirty="0" smtClean="0"/>
          </a:p>
        </p:txBody>
      </p:sp>
      <p:sp>
        <p:nvSpPr>
          <p:cNvPr id="4" name="3 Marcador de número de diapositiva"/>
          <p:cNvSpPr>
            <a:spLocks noGrp="1"/>
          </p:cNvSpPr>
          <p:nvPr>
            <p:ph type="sldNum" sz="quarter" idx="5"/>
          </p:nvPr>
        </p:nvSpPr>
        <p:spPr/>
        <p:txBody>
          <a:bodyPr/>
          <a:lstStyle/>
          <a:p>
            <a:pPr>
              <a:defRPr/>
            </a:pPr>
            <a:fld id="{F3D2FA59-EA04-469A-9F53-1DE3C2F9634D}" type="slidenum">
              <a:rPr lang="es-MX">
                <a:solidFill>
                  <a:prstClr val="black"/>
                </a:solidFill>
              </a:rPr>
              <a:pPr>
                <a:defRPr/>
              </a:pPr>
              <a:t>5</a:t>
            </a:fld>
            <a:endParaRPr lang="es-MX" dirty="0">
              <a:solidFill>
                <a:prstClr val="black"/>
              </a:solidFill>
            </a:endParaRPr>
          </a:p>
        </p:txBody>
      </p:sp>
    </p:spTree>
    <p:extLst>
      <p:ext uri="{BB962C8B-B14F-4D97-AF65-F5344CB8AC3E}">
        <p14:creationId xmlns="" xmlns:p14="http://schemas.microsoft.com/office/powerpoint/2010/main" val="230857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F6583-92EC-43F1-B26F-B8B62F9D7019}" type="slidenum">
              <a:rPr lang="es-MX">
                <a:solidFill>
                  <a:prstClr val="black"/>
                </a:solidFill>
              </a:rPr>
              <a:pPr>
                <a:defRPr/>
              </a:pPr>
              <a:t>8</a:t>
            </a:fld>
            <a:endParaRPr lang="es-MX">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187046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F4C2EF-3761-4702-9300-F5435B2BCB7C}" type="slidenum">
              <a:rPr lang="es-MX">
                <a:solidFill>
                  <a:prstClr val="black"/>
                </a:solidFill>
              </a:rPr>
              <a:pPr>
                <a:defRPr/>
              </a:pPr>
              <a:t>12</a:t>
            </a:fld>
            <a:endParaRPr lang="es-MX">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414954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E689E1-EF85-435A-8F76-0CAE08DD1139}" type="slidenum">
              <a:rPr lang="es-MX">
                <a:solidFill>
                  <a:prstClr val="black"/>
                </a:solidFill>
              </a:rPr>
              <a:pPr>
                <a:defRPr/>
              </a:pPr>
              <a:t>15</a:t>
            </a:fld>
            <a:endParaRPr lang="es-MX">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142082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E873A9-9111-42F1-8760-744D829E3CFA}" type="slidenum">
              <a:rPr lang="es-MX">
                <a:solidFill>
                  <a:prstClr val="black"/>
                </a:solidFill>
              </a:rPr>
              <a:pPr>
                <a:defRPr/>
              </a:pPr>
              <a:t>19</a:t>
            </a:fld>
            <a:endParaRPr lang="es-MX">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extLst>
      <p:ext uri="{BB962C8B-B14F-4D97-AF65-F5344CB8AC3E}">
        <p14:creationId xmlns="" xmlns:p14="http://schemas.microsoft.com/office/powerpoint/2010/main" val="94409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78911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1342740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75182339"/>
      </p:ext>
    </p:extLst>
  </p:cSld>
  <p:clrMapOvr>
    <a:masterClrMapping/>
  </p:clrMapOvr>
  <p:transition spd="slow">
    <p:cover dir="l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512101541"/>
      </p:ext>
    </p:extLst>
  </p:cSld>
  <p:clrMapOvr>
    <a:masterClrMapping/>
  </p:clrMapOvr>
  <p:transition spd="slow">
    <p:cover dir="l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4238806"/>
      </p:ext>
    </p:extLst>
  </p:cSld>
  <p:clrMapOvr>
    <a:masterClrMapping/>
  </p:clrMapOvr>
  <p:transition spd="slow">
    <p:cover dir="l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99065709"/>
      </p:ext>
    </p:extLst>
  </p:cSld>
  <p:clrMapOvr>
    <a:masterClrMapping/>
  </p:clrMapOvr>
  <p:transition spd="slow">
    <p:cover dir="l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550147418"/>
      </p:ext>
    </p:extLst>
  </p:cSld>
  <p:clrMapOvr>
    <a:masterClrMapping/>
  </p:clrMapOvr>
  <p:transition spd="slow">
    <p:cover dir="l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042434998"/>
      </p:ext>
    </p:extLst>
  </p:cSld>
  <p:clrMapOvr>
    <a:masterClrMapping/>
  </p:clrMapOvr>
  <p:transition spd="slow">
    <p:cover dir="l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772474843"/>
      </p:ext>
    </p:extLst>
  </p:cSld>
  <p:clrMapOvr>
    <a:masterClrMapping/>
  </p:clrMapOvr>
  <p:transition spd="slow">
    <p:cover dir="l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063846316"/>
      </p:ext>
    </p:extLst>
  </p:cSld>
  <p:clrMapOvr>
    <a:masterClrMapping/>
  </p:clrMapOvr>
  <p:transition spd="slow">
    <p:cover dir="l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36679878"/>
      </p:ext>
    </p:extLst>
  </p:cSld>
  <p:clrMapOvr>
    <a:masterClrMapping/>
  </p:clrMapOvr>
  <p:transition spd="slow">
    <p:cover dir="l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464372301"/>
      </p:ext>
    </p:extLst>
  </p:cSld>
  <p:clrMapOvr>
    <a:masterClrMapping/>
  </p:clrMapOvr>
  <p:transition spd="slow">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42184890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485683118"/>
      </p:ext>
    </p:extLst>
  </p:cSld>
  <p:clrMapOvr>
    <a:masterClrMapping/>
  </p:clrMapOvr>
  <p:transition spd="slow">
    <p:cover dir="l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532983201"/>
      </p:ext>
    </p:extLst>
  </p:cSld>
  <p:clrMapOvr>
    <a:masterClrMapping/>
  </p:clrMapOvr>
  <p:transition spd="slow">
    <p:cover dir="l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37850550"/>
      </p:ext>
    </p:extLst>
  </p:cSld>
  <p:clrMapOvr>
    <a:masterClrMapping/>
  </p:clrMapOvr>
  <p:transition spd="slow">
    <p:cover dir="l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093038680"/>
      </p:ext>
    </p:extLst>
  </p:cSld>
  <p:clrMapOvr>
    <a:masterClrMapping/>
  </p:clrMapOvr>
  <p:transition spd="slow">
    <p:cover dir="l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841264907"/>
      </p:ext>
    </p:extLst>
  </p:cSld>
  <p:clrMapOvr>
    <a:masterClrMapping/>
  </p:clrMapOvr>
  <p:transition spd="slow">
    <p:cover dir="l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52899466"/>
      </p:ext>
    </p:extLst>
  </p:cSld>
  <p:clrMapOvr>
    <a:masterClrMapping/>
  </p:clrMapOvr>
  <p:transition spd="slow">
    <p:cover dir="l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37753825"/>
      </p:ext>
    </p:extLst>
  </p:cSld>
  <p:clrMapOvr>
    <a:masterClrMapping/>
  </p:clrMapOvr>
  <p:transition spd="slow">
    <p:cover dir="l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50366022"/>
      </p:ext>
    </p:extLst>
  </p:cSld>
  <p:clrMapOvr>
    <a:masterClrMapping/>
  </p:clrMapOvr>
  <p:transition spd="slow">
    <p:cover dir="l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12023837"/>
      </p:ext>
    </p:extLst>
  </p:cSld>
  <p:clrMapOvr>
    <a:masterClrMapping/>
  </p:clrMapOvr>
  <p:transition spd="slow">
    <p:cover dir="l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221318406"/>
      </p:ext>
    </p:extLst>
  </p:cSld>
  <p:clrMapOvr>
    <a:masterClrMapping/>
  </p:clrMapOvr>
  <p:transition spd="slow">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439656414"/>
      </p:ext>
    </p:extLst>
  </p:cSld>
  <p:clrMapOvr>
    <a:masterClrMapping/>
  </p:clrMapOvr>
  <p:transition spd="slow">
    <p:cover dir="l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258234339"/>
      </p:ext>
    </p:extLst>
  </p:cSld>
  <p:clrMapOvr>
    <a:masterClrMapping/>
  </p:clrMapOvr>
  <p:transition spd="slow">
    <p:cover dir="l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258273775"/>
      </p:ext>
    </p:extLst>
  </p:cSld>
  <p:clrMapOvr>
    <a:masterClrMapping/>
  </p:clrMapOvr>
  <p:transition spd="slow">
    <p:cover dir="l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215407203"/>
      </p:ext>
    </p:extLst>
  </p:cSld>
  <p:clrMapOvr>
    <a:masterClrMapping/>
  </p:clrMapOvr>
  <p:transition spd="slow">
    <p:cover dir="l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13227687"/>
      </p:ext>
    </p:extLst>
  </p:cSld>
  <p:clrMapOvr>
    <a:masterClrMapping/>
  </p:clrMapOvr>
  <p:transition spd="slow">
    <p:cover dir="l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81211269"/>
      </p:ext>
    </p:extLst>
  </p:cSld>
  <p:clrMapOvr>
    <a:masterClrMapping/>
  </p:clrMapOvr>
  <p:transition spd="slow">
    <p:cover dir="l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479252574"/>
      </p:ext>
    </p:extLst>
  </p:cSld>
  <p:clrMapOvr>
    <a:masterClrMapping/>
  </p:clrMapOvr>
  <p:transition spd="slow">
    <p:cover dir="l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419493857"/>
      </p:ext>
    </p:extLst>
  </p:cSld>
  <p:clrMapOvr>
    <a:masterClrMapping/>
  </p:clrMapOvr>
  <p:transition spd="slow">
    <p:cover dir="l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92656807"/>
      </p:ext>
    </p:extLst>
  </p:cSld>
  <p:clrMapOvr>
    <a:masterClrMapping/>
  </p:clrMapOvr>
  <p:transition spd="slow">
    <p:cover dir="l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662886435"/>
      </p:ext>
    </p:extLst>
  </p:cSld>
  <p:clrMapOvr>
    <a:masterClrMapping/>
  </p:clrMapOvr>
  <p:transition spd="slow">
    <p:cover dir="l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931798562"/>
      </p:ext>
    </p:extLst>
  </p:cSld>
  <p:clrMapOvr>
    <a:masterClrMapping/>
  </p:clrMapOvr>
  <p:transition spd="slow">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027972882"/>
      </p:ext>
    </p:extLst>
  </p:cSld>
  <p:clrMapOvr>
    <a:masterClrMapping/>
  </p:clrMapOvr>
  <p:transition spd="slow">
    <p:cover dir="l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15825991"/>
      </p:ext>
    </p:extLst>
  </p:cSld>
  <p:clrMapOvr>
    <a:masterClrMapping/>
  </p:clrMapOvr>
  <p:transition spd="slow">
    <p:cover dir="l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969127536"/>
      </p:ext>
    </p:extLst>
  </p:cSld>
  <p:clrMapOvr>
    <a:masterClrMapping/>
  </p:clrMapOvr>
  <p:transition spd="slow">
    <p:cover dir="l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43075642"/>
      </p:ext>
    </p:extLst>
  </p:cSld>
  <p:clrMapOvr>
    <a:masterClrMapping/>
  </p:clrMapOvr>
  <p:transition spd="slow">
    <p:cover dir="l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92982657"/>
      </p:ext>
    </p:extLst>
  </p:cSld>
  <p:clrMapOvr>
    <a:masterClrMapping/>
  </p:clrMapOvr>
  <p:transition spd="slow">
    <p:cover dir="l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436763566"/>
      </p:ext>
    </p:extLst>
  </p:cSld>
  <p:clrMapOvr>
    <a:masterClrMapping/>
  </p:clrMapOvr>
  <p:transition spd="slow">
    <p:cover dir="l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62190391"/>
      </p:ext>
    </p:extLst>
  </p:cSld>
  <p:clrMapOvr>
    <a:masterClrMapping/>
  </p:clrMapOvr>
  <p:transition spd="slow">
    <p:cover dir="l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216198078"/>
      </p:ext>
    </p:extLst>
  </p:cSld>
  <p:clrMapOvr>
    <a:masterClrMapping/>
  </p:clrMapOvr>
  <p:transition spd="slow">
    <p:cover dir="l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004545525"/>
      </p:ext>
    </p:extLst>
  </p:cSld>
  <p:clrMapOvr>
    <a:masterClrMapping/>
  </p:clrMapOvr>
  <p:transition spd="slow">
    <p:cover dir="l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044494479"/>
      </p:ext>
    </p:extLst>
  </p:cSld>
  <p:clrMapOvr>
    <a:masterClrMapping/>
  </p:clrMapOvr>
  <p:transition spd="slow">
    <p:cover dir="l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941323048"/>
      </p:ext>
    </p:extLst>
  </p:cSld>
  <p:clrMapOvr>
    <a:masterClrMapping/>
  </p:clrMapOvr>
  <p:transition spd="slow">
    <p:cover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99641969"/>
      </p:ext>
    </p:extLst>
  </p:cSld>
  <p:clrMapOvr>
    <a:masterClrMapping/>
  </p:clrMapOvr>
  <p:transition spd="slow">
    <p:cover dir="l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918911983"/>
      </p:ext>
    </p:extLst>
  </p:cSld>
  <p:clrMapOvr>
    <a:masterClrMapping/>
  </p:clrMapOvr>
  <p:transition spd="slow">
    <p:cover dir="l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559219546"/>
      </p:ext>
    </p:extLst>
  </p:cSld>
  <p:clrMapOvr>
    <a:masterClrMapping/>
  </p:clrMapOvr>
  <p:transition spd="slow">
    <p:cover dir="l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127518266"/>
      </p:ext>
    </p:extLst>
  </p:cSld>
  <p:clrMapOvr>
    <a:masterClrMapping/>
  </p:clrMapOvr>
  <p:transition spd="slow">
    <p:cover dir="l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508443413"/>
      </p:ext>
    </p:extLst>
  </p:cSld>
  <p:clrMapOvr>
    <a:masterClrMapping/>
  </p:clrMapOvr>
  <p:transition spd="slow">
    <p:cover dir="l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991502585"/>
      </p:ext>
    </p:extLst>
  </p:cSld>
  <p:clrMapOvr>
    <a:masterClrMapping/>
  </p:clrMapOvr>
  <p:transition spd="slow">
    <p:cover dir="l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965843017"/>
      </p:ext>
    </p:extLst>
  </p:cSld>
  <p:clrMapOvr>
    <a:masterClrMapping/>
  </p:clrMapOvr>
  <p:transition spd="slow">
    <p:cover dir="l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90795157"/>
      </p:ext>
    </p:extLst>
  </p:cSld>
  <p:clrMapOvr>
    <a:masterClrMapping/>
  </p:clrMapOvr>
  <p:transition spd="slow">
    <p:cover dir="l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694425232"/>
      </p:ext>
    </p:extLst>
  </p:cSld>
  <p:clrMapOvr>
    <a:masterClrMapping/>
  </p:clrMapOvr>
  <p:transition spd="slow">
    <p:cover dir="l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430409056"/>
      </p:ext>
    </p:extLst>
  </p:cSld>
  <p:clrMapOvr>
    <a:masterClrMapping/>
  </p:clrMapOvr>
  <p:transition spd="slow">
    <p:cover dir="l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49709516"/>
      </p:ext>
    </p:extLst>
  </p:cSld>
  <p:clrMapOvr>
    <a:masterClrMapping/>
  </p:clrMapOvr>
  <p:transition spd="slow">
    <p:cover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2297734"/>
      </p:ext>
    </p:extLst>
  </p:cSld>
  <p:clrMapOvr>
    <a:masterClrMapping/>
  </p:clrMapOvr>
  <p:transition spd="slow">
    <p:cover dir="l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19885653"/>
      </p:ext>
    </p:extLst>
  </p:cSld>
  <p:clrMapOvr>
    <a:masterClrMapping/>
  </p:clrMapOvr>
  <p:transition spd="slow">
    <p:cover dir="l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886281045"/>
      </p:ext>
    </p:extLst>
  </p:cSld>
  <p:clrMapOvr>
    <a:masterClrMapping/>
  </p:clrMapOvr>
  <p:transition spd="slow">
    <p:cover dir="l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097626903"/>
      </p:ext>
    </p:extLst>
  </p:cSld>
  <p:clrMapOvr>
    <a:masterClrMapping/>
  </p:clrMapOvr>
  <p:transition spd="slow">
    <p:cover dir="l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926912675"/>
      </p:ext>
    </p:extLst>
  </p:cSld>
  <p:clrMapOvr>
    <a:masterClrMapping/>
  </p:clrMapOvr>
  <p:transition spd="slow">
    <p:cover dir="l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07177394"/>
      </p:ext>
    </p:extLst>
  </p:cSld>
  <p:clrMapOvr>
    <a:masterClrMapping/>
  </p:clrMapOvr>
  <p:transition spd="slow">
    <p:cover dir="l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473475320"/>
      </p:ext>
    </p:extLst>
  </p:cSld>
  <p:clrMapOvr>
    <a:masterClrMapping/>
  </p:clrMapOvr>
  <p:transition spd="slow">
    <p:cover dir="l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00167801"/>
      </p:ext>
    </p:extLst>
  </p:cSld>
  <p:clrMapOvr>
    <a:masterClrMapping/>
  </p:clrMapOvr>
  <p:transition spd="slow">
    <p:cover dir="l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194673478"/>
      </p:ext>
    </p:extLst>
  </p:cSld>
  <p:clrMapOvr>
    <a:masterClrMapping/>
  </p:clrMapOvr>
  <p:transition spd="slow">
    <p:cover dir="l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840143606"/>
      </p:ext>
    </p:extLst>
  </p:cSld>
  <p:clrMapOvr>
    <a:masterClrMapping/>
  </p:clrMapOvr>
  <p:transition spd="slow">
    <p:cover dir="l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353219574"/>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76628975"/>
      </p:ext>
    </p:extLst>
  </p:cSld>
  <p:clrMapOvr>
    <a:masterClrMapping/>
  </p:clrMapOvr>
  <p:transition spd="slow">
    <p:cover dir="l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69638730"/>
      </p:ext>
    </p:extLst>
  </p:cSld>
  <p:clrMapOvr>
    <a:masterClrMapping/>
  </p:clrMapOvr>
  <p:transition spd="slow">
    <p:cover dir="l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68326970"/>
      </p:ext>
    </p:extLst>
  </p:cSld>
  <p:clrMapOvr>
    <a:masterClrMapping/>
  </p:clrMapOvr>
  <p:transition spd="slow">
    <p:cover dir="l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533870912"/>
      </p:ext>
    </p:extLst>
  </p:cSld>
  <p:clrMapOvr>
    <a:masterClrMapping/>
  </p:clrMapOvr>
  <p:transition spd="slow">
    <p:cover dir="l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130798484"/>
      </p:ext>
    </p:extLst>
  </p:cSld>
  <p:clrMapOvr>
    <a:masterClrMapping/>
  </p:clrMapOvr>
  <p:transition spd="slow">
    <p:cover dir="l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160373818"/>
      </p:ext>
    </p:extLst>
  </p:cSld>
  <p:clrMapOvr>
    <a:masterClrMapping/>
  </p:clrMapOvr>
  <p:transition spd="slow">
    <p:cover dir="l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878109884"/>
      </p:ext>
    </p:extLst>
  </p:cSld>
  <p:clrMapOvr>
    <a:masterClrMapping/>
  </p:clrMapOvr>
  <p:transition spd="slow">
    <p:cover dir="l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125728615"/>
      </p:ext>
    </p:extLst>
  </p:cSld>
  <p:clrMapOvr>
    <a:masterClrMapping/>
  </p:clrMapOvr>
  <p:transition spd="slow">
    <p:cover dir="l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03914433"/>
      </p:ext>
    </p:extLst>
  </p:cSld>
  <p:clrMapOvr>
    <a:masterClrMapping/>
  </p:clrMapOvr>
  <p:transition spd="slow">
    <p:cover dir="l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083953741"/>
      </p:ext>
    </p:extLst>
  </p:cSld>
  <p:clrMapOvr>
    <a:masterClrMapping/>
  </p:clrMapOvr>
  <p:transition spd="slow">
    <p:cover dir="l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237933873"/>
      </p:ext>
    </p:extLst>
  </p:cSld>
  <p:clrMapOvr>
    <a:masterClrMapping/>
  </p:clrMapOvr>
  <p:transition spd="slow">
    <p:cover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559128362"/>
      </p:ext>
    </p:extLst>
  </p:cSld>
  <p:clrMapOvr>
    <a:masterClrMapping/>
  </p:clrMapOvr>
  <p:transition spd="slow">
    <p:cover dir="l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4228001"/>
      </p:ext>
    </p:extLst>
  </p:cSld>
  <p:clrMapOvr>
    <a:masterClrMapping/>
  </p:clrMapOvr>
  <p:transition spd="slow">
    <p:cover dir="l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421322187"/>
      </p:ext>
    </p:extLst>
  </p:cSld>
  <p:clrMapOvr>
    <a:masterClrMapping/>
  </p:clrMapOvr>
  <p:transition spd="slow">
    <p:cover dir="l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37321317"/>
      </p:ext>
    </p:extLst>
  </p:cSld>
  <p:clrMapOvr>
    <a:masterClrMapping/>
  </p:clrMapOvr>
  <p:transition spd="slow">
    <p:cover dir="l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143227052"/>
      </p:ext>
    </p:extLst>
  </p:cSld>
  <p:clrMapOvr>
    <a:masterClrMapping/>
  </p:clrMapOvr>
  <p:transition spd="slow">
    <p:cover dir="l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595198516"/>
      </p:ext>
    </p:extLst>
  </p:cSld>
  <p:clrMapOvr>
    <a:masterClrMapping/>
  </p:clrMapOvr>
  <p:transition spd="slow">
    <p:cover dir="ld"/>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165419549"/>
      </p:ext>
    </p:extLst>
  </p:cSld>
  <p:clrMapOvr>
    <a:masterClrMapping/>
  </p:clrMapOvr>
  <p:transition spd="slow">
    <p:cover dir="l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429115796"/>
      </p:ext>
    </p:extLst>
  </p:cSld>
  <p:clrMapOvr>
    <a:masterClrMapping/>
  </p:clrMapOvr>
  <p:transition spd="slow">
    <p:cover dir="ld"/>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43638493"/>
      </p:ext>
    </p:extLst>
  </p:cSld>
  <p:clrMapOvr>
    <a:masterClrMapping/>
  </p:clrMapOvr>
  <p:transition spd="slow">
    <p:cover dir="ld"/>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868091173"/>
      </p:ext>
    </p:extLst>
  </p:cSld>
  <p:clrMapOvr>
    <a:masterClrMapping/>
  </p:clrMapOvr>
  <p:transition spd="slow">
    <p:cover dir="ld"/>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22932814"/>
      </p:ext>
    </p:extLst>
  </p:cSld>
  <p:clrMapOvr>
    <a:masterClrMapping/>
  </p:clrMapOvr>
  <p:transition spd="slow">
    <p:cover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268966754"/>
      </p:ext>
    </p:extLst>
  </p:cSld>
  <p:clrMapOvr>
    <a:masterClrMapping/>
  </p:clrMapOvr>
  <p:transition spd="slow">
    <p:cover dir="l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124902648"/>
      </p:ext>
    </p:extLst>
  </p:cSld>
  <p:clrMapOvr>
    <a:masterClrMapping/>
  </p:clrMapOvr>
  <p:transition spd="slow">
    <p:cover dir="l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849228769"/>
      </p:ext>
    </p:extLst>
  </p:cSld>
  <p:clrMapOvr>
    <a:masterClrMapping/>
  </p:clrMapOvr>
  <p:transition spd="slow">
    <p:cover dir="ld"/>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2055022"/>
      </p:ext>
    </p:extLst>
  </p:cSld>
  <p:clrMapOvr>
    <a:masterClrMapping/>
  </p:clrMapOvr>
  <p:transition spd="slow">
    <p:cover dir="l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65246412"/>
      </p:ext>
    </p:extLst>
  </p:cSld>
  <p:clrMapOvr>
    <a:masterClrMapping/>
  </p:clrMapOvr>
  <p:transition spd="slow">
    <p:cover dir="ld"/>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57765015"/>
      </p:ext>
    </p:extLst>
  </p:cSld>
  <p:clrMapOvr>
    <a:masterClrMapping/>
  </p:clrMapOvr>
  <p:transition spd="slow">
    <p:cover dir="ld"/>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714010559"/>
      </p:ext>
    </p:extLst>
  </p:cSld>
  <p:clrMapOvr>
    <a:masterClrMapping/>
  </p:clrMapOvr>
  <p:transition spd="slow">
    <p:cover dir="ld"/>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35626630"/>
      </p:ext>
    </p:extLst>
  </p:cSld>
  <p:clrMapOvr>
    <a:masterClrMapping/>
  </p:clrMapOvr>
  <p:transition spd="slow">
    <p:cover dir="ld"/>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304321228"/>
      </p:ext>
    </p:extLst>
  </p:cSld>
  <p:clrMapOvr>
    <a:masterClrMapping/>
  </p:clrMapOvr>
  <p:transition spd="slow">
    <p:cover dir="ld"/>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53663688"/>
      </p:ext>
    </p:extLst>
  </p:cSld>
  <p:clrMapOvr>
    <a:masterClrMapping/>
  </p:clrMapOvr>
  <p:transition spd="slow">
    <p:cover dir="ld"/>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161146370"/>
      </p:ext>
    </p:extLst>
  </p:cSld>
  <p:clrMapOvr>
    <a:masterClrMapping/>
  </p:clrMapOvr>
  <p:transition spd="slow">
    <p:cover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489033992"/>
      </p:ext>
    </p:extLst>
  </p:cSld>
  <p:clrMapOvr>
    <a:masterClrMapping/>
  </p:clrMapOvr>
  <p:transition spd="slow">
    <p:cover dir="ld"/>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083109737"/>
      </p:ext>
    </p:extLst>
  </p:cSld>
  <p:clrMapOvr>
    <a:masterClrMapping/>
  </p:clrMapOvr>
  <p:transition spd="slow">
    <p:cover dir="ld"/>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88133691"/>
      </p:ext>
    </p:extLst>
  </p:cSld>
  <p:clrMapOvr>
    <a:masterClrMapping/>
  </p:clrMapOvr>
  <p:transition spd="slow">
    <p:cover dir="ld"/>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560134267"/>
      </p:ext>
    </p:extLst>
  </p:cSld>
  <p:clrMapOvr>
    <a:masterClrMapping/>
  </p:clrMapOvr>
  <p:transition spd="slow">
    <p:cover dir="l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089529259"/>
      </p:ext>
    </p:extLst>
  </p:cSld>
  <p:clrMapOvr>
    <a:masterClrMapping/>
  </p:clrMapOvr>
  <p:transition spd="slow">
    <p:cover dir="ld"/>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22970616"/>
      </p:ext>
    </p:extLst>
  </p:cSld>
  <p:clrMapOvr>
    <a:masterClrMapping/>
  </p:clrMapOvr>
  <p:transition spd="slow">
    <p:cover dir="ld"/>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295761619"/>
      </p:ext>
    </p:extLst>
  </p:cSld>
  <p:clrMapOvr>
    <a:masterClrMapping/>
  </p:clrMapOvr>
  <p:transition spd="slow">
    <p:cover dir="ld"/>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09454379"/>
      </p:ext>
    </p:extLst>
  </p:cSld>
  <p:clrMapOvr>
    <a:masterClrMapping/>
  </p:clrMapOvr>
  <p:transition spd="slow">
    <p:cover dir="ld"/>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7205156"/>
      </p:ext>
    </p:extLst>
  </p:cSld>
  <p:clrMapOvr>
    <a:masterClrMapping/>
  </p:clrMapOvr>
  <p:transition spd="slow">
    <p:cover dir="ld"/>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347411040"/>
      </p:ext>
    </p:extLst>
  </p:cSld>
  <p:clrMapOvr>
    <a:masterClrMapping/>
  </p:clrMapOvr>
  <p:transition spd="slow">
    <p:cover dir="ld"/>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668983709"/>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349445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36843279"/>
      </p:ext>
    </p:extLst>
  </p:cSld>
  <p:clrMapOvr>
    <a:masterClrMapping/>
  </p:clrMapOvr>
  <p:transition spd="slow">
    <p:cover dir="l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2916781"/>
      </p:ext>
    </p:extLst>
  </p:cSld>
  <p:clrMapOvr>
    <a:masterClrMapping/>
  </p:clrMapOvr>
  <p:transition spd="slow">
    <p:cover dir="ld"/>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93479398"/>
      </p:ext>
    </p:extLst>
  </p:cSld>
  <p:clrMapOvr>
    <a:masterClrMapping/>
  </p:clrMapOvr>
  <p:transition spd="slow">
    <p:cover dir="l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57275069"/>
      </p:ext>
    </p:extLst>
  </p:cSld>
  <p:clrMapOvr>
    <a:masterClrMapping/>
  </p:clrMapOvr>
  <p:transition spd="slow">
    <p:cover dir="l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49180418"/>
      </p:ext>
    </p:extLst>
  </p:cSld>
  <p:clrMapOvr>
    <a:masterClrMapping/>
  </p:clrMapOvr>
  <p:transition spd="slow">
    <p:cover dir="l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843038528"/>
      </p:ext>
    </p:extLst>
  </p:cSld>
  <p:clrMapOvr>
    <a:masterClrMapping/>
  </p:clrMapOvr>
  <p:transition spd="slow">
    <p:cover dir="l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423741642"/>
      </p:ext>
    </p:extLst>
  </p:cSld>
  <p:clrMapOvr>
    <a:masterClrMapping/>
  </p:clrMapOvr>
  <p:transition spd="slow">
    <p:cover dir="ld"/>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74623736"/>
      </p:ext>
    </p:extLst>
  </p:cSld>
  <p:clrMapOvr>
    <a:masterClrMapping/>
  </p:clrMapOvr>
  <p:transition spd="slow">
    <p:cover dir="ld"/>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013276049"/>
      </p:ext>
    </p:extLst>
  </p:cSld>
  <p:clrMapOvr>
    <a:masterClrMapping/>
  </p:clrMapOvr>
  <p:transition spd="slow">
    <p:cover dir="ld"/>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710251175"/>
      </p:ext>
    </p:extLst>
  </p:cSld>
  <p:clrMapOvr>
    <a:masterClrMapping/>
  </p:clrMapOvr>
  <p:transition spd="slow">
    <p:cover dir="ld"/>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064951358"/>
      </p:ext>
    </p:extLst>
  </p:cSld>
  <p:clrMapOvr>
    <a:masterClrMapping/>
  </p:clrMapOvr>
  <p:transition spd="slow">
    <p:cover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058463620"/>
      </p:ext>
    </p:extLst>
  </p:cSld>
  <p:clrMapOvr>
    <a:masterClrMapping/>
  </p:clrMapOvr>
  <p:transition spd="slow">
    <p:cover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01311327"/>
      </p:ext>
    </p:extLst>
  </p:cSld>
  <p:clrMapOvr>
    <a:masterClrMapping/>
  </p:clrMapOvr>
  <p:transition spd="slow">
    <p:cover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15303556"/>
      </p:ext>
    </p:extLst>
  </p:cSld>
  <p:clrMapOvr>
    <a:masterClrMapping/>
  </p:clrMapOvr>
  <p:transition spd="slow">
    <p:cover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52148331"/>
      </p:ext>
    </p:extLst>
  </p:cSld>
  <p:clrMapOvr>
    <a:masterClrMapping/>
  </p:clrMapOvr>
  <p:transition spd="slow">
    <p:cover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690793771"/>
      </p:ext>
    </p:extLst>
  </p:cSld>
  <p:clrMapOvr>
    <a:masterClrMapping/>
  </p:clrMapOvr>
  <p:transition spd="slow">
    <p:cover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425891197"/>
      </p:ext>
    </p:extLst>
  </p:cSld>
  <p:clrMapOvr>
    <a:masterClrMapping/>
  </p:clrMapOvr>
  <p:transition spd="slow">
    <p:cover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69678416"/>
      </p:ext>
    </p:extLst>
  </p:cSld>
  <p:clrMapOvr>
    <a:masterClrMapping/>
  </p:clrMapOvr>
  <p:transition spd="slow">
    <p:cover dir="l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233313005"/>
      </p:ext>
    </p:extLst>
  </p:cSld>
  <p:clrMapOvr>
    <a:masterClrMapping/>
  </p:clrMapOvr>
  <p:transition spd="slow">
    <p:cover dir="l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289023772"/>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4052981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53680547"/>
      </p:ext>
    </p:extLst>
  </p:cSld>
  <p:clrMapOvr>
    <a:masterClrMapping/>
  </p:clrMapOvr>
  <p:transition spd="slow">
    <p:cover dir="l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982776916"/>
      </p:ext>
    </p:extLst>
  </p:cSld>
  <p:clrMapOvr>
    <a:masterClrMapping/>
  </p:clrMapOvr>
  <p:transition spd="slow">
    <p:cover dir="l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451125147"/>
      </p:ext>
    </p:extLst>
  </p:cSld>
  <p:clrMapOvr>
    <a:masterClrMapping/>
  </p:clrMapOvr>
  <p:transition spd="slow">
    <p:cover dir="l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306610474"/>
      </p:ext>
    </p:extLst>
  </p:cSld>
  <p:clrMapOvr>
    <a:masterClrMapping/>
  </p:clrMapOvr>
  <p:transition spd="slow">
    <p:cover dir="l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6891709"/>
      </p:ext>
    </p:extLst>
  </p:cSld>
  <p:clrMapOvr>
    <a:masterClrMapping/>
  </p:clrMapOvr>
  <p:transition spd="slow">
    <p:cover dir="l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59730813"/>
      </p:ext>
    </p:extLst>
  </p:cSld>
  <p:clrMapOvr>
    <a:masterClrMapping/>
  </p:clrMapOvr>
  <p:transition spd="slow">
    <p:cover dir="l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639051826"/>
      </p:ext>
    </p:extLst>
  </p:cSld>
  <p:clrMapOvr>
    <a:masterClrMapping/>
  </p:clrMapOvr>
  <p:transition spd="slow">
    <p:cover dir="l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784354711"/>
      </p:ext>
    </p:extLst>
  </p:cSld>
  <p:clrMapOvr>
    <a:masterClrMapping/>
  </p:clrMapOvr>
  <p:transition spd="slow">
    <p:cover dir="l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21590491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794591673"/>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3058053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22093064"/>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16337900"/>
      </p:ext>
    </p:extLst>
  </p:cSld>
  <p:clrMapOvr>
    <a:masterClrMapping/>
  </p:clrMapOvr>
  <p:transition spd="slow">
    <p:cover dir="l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11409311"/>
      </p:ext>
    </p:extLst>
  </p:cSld>
  <p:clrMapOvr>
    <a:masterClrMapping/>
  </p:clrMapOvr>
  <p:transition spd="slow">
    <p:cover dir="l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63328021"/>
      </p:ext>
    </p:extLst>
  </p:cSld>
  <p:clrMapOvr>
    <a:masterClrMapping/>
  </p:clrMapOvr>
  <p:transition spd="slow">
    <p:cover dir="l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844028840"/>
      </p:ext>
    </p:extLst>
  </p:cSld>
  <p:clrMapOvr>
    <a:masterClrMapping/>
  </p:clrMapOvr>
  <p:transition spd="slow">
    <p:cover dir="l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88085472"/>
      </p:ext>
    </p:extLst>
  </p:cSld>
  <p:clrMapOvr>
    <a:masterClrMapping/>
  </p:clrMapOvr>
  <p:transition spd="slow">
    <p:cover dir="l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01602250"/>
      </p:ext>
    </p:extLst>
  </p:cSld>
  <p:clrMapOvr>
    <a:masterClrMapping/>
  </p:clrMapOvr>
  <p:transition spd="slow">
    <p:cover dir="l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913677950"/>
      </p:ext>
    </p:extLst>
  </p:cSld>
  <p:clrMapOvr>
    <a:masterClrMapping/>
  </p:clrMapOvr>
  <p:transition spd="slow">
    <p:cover dir="l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80533669"/>
      </p:ext>
    </p:extLst>
  </p:cSld>
  <p:clrMapOvr>
    <a:masterClrMapping/>
  </p:clrMapOvr>
  <p:transition spd="slow">
    <p:cover dir="l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273515922"/>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2891977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273111998"/>
      </p:ext>
    </p:extLst>
  </p:cSld>
  <p:clrMapOvr>
    <a:masterClrMapping/>
  </p:clrMapOvr>
  <p:transition spd="slow">
    <p:cover dir="l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324779911"/>
      </p:ext>
    </p:extLst>
  </p:cSld>
  <p:clrMapOvr>
    <a:masterClrMapping/>
  </p:clrMapOvr>
  <p:transition spd="slow">
    <p:cover dir="l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714283426"/>
      </p:ext>
    </p:extLst>
  </p:cSld>
  <p:clrMapOvr>
    <a:masterClrMapping/>
  </p:clrMapOvr>
  <p:transition spd="slow">
    <p:cover dir="l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794103740"/>
      </p:ext>
    </p:extLst>
  </p:cSld>
  <p:clrMapOvr>
    <a:masterClrMapping/>
  </p:clrMapOvr>
  <p:transition spd="slow">
    <p:cover dir="l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142119851"/>
      </p:ext>
    </p:extLst>
  </p:cSld>
  <p:clrMapOvr>
    <a:masterClrMapping/>
  </p:clrMapOvr>
  <p:transition spd="slow">
    <p:cover dir="l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231142535"/>
      </p:ext>
    </p:extLst>
  </p:cSld>
  <p:clrMapOvr>
    <a:masterClrMapping/>
  </p:clrMapOvr>
  <p:transition spd="slow">
    <p:cover dir="l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182909036"/>
      </p:ext>
    </p:extLst>
  </p:cSld>
  <p:clrMapOvr>
    <a:masterClrMapping/>
  </p:clrMapOvr>
  <p:transition spd="slow">
    <p:cover dir="l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335069399"/>
      </p:ext>
    </p:extLst>
  </p:cSld>
  <p:clrMapOvr>
    <a:masterClrMapping/>
  </p:clrMapOvr>
  <p:transition spd="slow">
    <p:cover dir="l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595217969"/>
      </p:ext>
    </p:extLst>
  </p:cSld>
  <p:clrMapOvr>
    <a:masterClrMapping/>
  </p:clrMapOvr>
  <p:transition spd="slow">
    <p:cover dir="l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70706814"/>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4269825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246876233"/>
      </p:ext>
    </p:extLst>
  </p:cSld>
  <p:clrMapOvr>
    <a:masterClrMapping/>
  </p:clrMapOvr>
  <p:transition spd="slow">
    <p:cover dir="l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500011469"/>
      </p:ext>
    </p:extLst>
  </p:cSld>
  <p:clrMapOvr>
    <a:masterClrMapping/>
  </p:clrMapOvr>
  <p:transition spd="slow">
    <p:cover dir="l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92513039"/>
      </p:ext>
    </p:extLst>
  </p:cSld>
  <p:clrMapOvr>
    <a:masterClrMapping/>
  </p:clrMapOvr>
  <p:transition spd="slow">
    <p:cover dir="l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929579905"/>
      </p:ext>
    </p:extLst>
  </p:cSld>
  <p:clrMapOvr>
    <a:masterClrMapping/>
  </p:clrMapOvr>
  <p:transition spd="slow">
    <p:cover dir="l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969933456"/>
      </p:ext>
    </p:extLst>
  </p:cSld>
  <p:clrMapOvr>
    <a:masterClrMapping/>
  </p:clrMapOvr>
  <p:transition spd="slow">
    <p:cover dir="l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405913"/>
      </p:ext>
    </p:extLst>
  </p:cSld>
  <p:clrMapOvr>
    <a:masterClrMapping/>
  </p:clrMapOvr>
  <p:transition spd="slow">
    <p:cover dir="l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531017595"/>
      </p:ext>
    </p:extLst>
  </p:cSld>
  <p:clrMapOvr>
    <a:masterClrMapping/>
  </p:clrMapOvr>
  <p:transition spd="slow">
    <p:cover dir="l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77243233"/>
      </p:ext>
    </p:extLst>
  </p:cSld>
  <p:clrMapOvr>
    <a:masterClrMapping/>
  </p:clrMapOvr>
  <p:transition spd="slow">
    <p:cover dir="l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01216352"/>
      </p:ext>
    </p:extLst>
  </p:cSld>
  <p:clrMapOvr>
    <a:masterClrMapping/>
  </p:clrMapOvr>
  <p:transition spd="slow">
    <p:cover dir="l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610273776"/>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15690166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660824960"/>
      </p:ext>
    </p:extLst>
  </p:cSld>
  <p:clrMapOvr>
    <a:masterClrMapping/>
  </p:clrMapOvr>
  <p:transition spd="slow">
    <p:cover dir="l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83194780"/>
      </p:ext>
    </p:extLst>
  </p:cSld>
  <p:clrMapOvr>
    <a:masterClrMapping/>
  </p:clrMapOvr>
  <p:transition spd="slow">
    <p:cover dir="l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563735327"/>
      </p:ext>
    </p:extLst>
  </p:cSld>
  <p:clrMapOvr>
    <a:masterClrMapping/>
  </p:clrMapOvr>
  <p:transition spd="slow">
    <p:cover dir="l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740082484"/>
      </p:ext>
    </p:extLst>
  </p:cSld>
  <p:clrMapOvr>
    <a:masterClrMapping/>
  </p:clrMapOvr>
  <p:transition spd="slow">
    <p:cover dir="l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387808307"/>
      </p:ext>
    </p:extLst>
  </p:cSld>
  <p:clrMapOvr>
    <a:masterClrMapping/>
  </p:clrMapOvr>
  <p:transition spd="slow">
    <p:cover dir="l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569825228"/>
      </p:ext>
    </p:extLst>
  </p:cSld>
  <p:clrMapOvr>
    <a:masterClrMapping/>
  </p:clrMapOvr>
  <p:transition spd="slow">
    <p:cover dir="l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49385063"/>
      </p:ext>
    </p:extLst>
  </p:cSld>
  <p:clrMapOvr>
    <a:masterClrMapping/>
  </p:clrMapOvr>
  <p:transition spd="slow">
    <p:cover dir="l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93748732"/>
      </p:ext>
    </p:extLst>
  </p:cSld>
  <p:clrMapOvr>
    <a:masterClrMapping/>
  </p:clrMapOvr>
  <p:transition spd="slow">
    <p:cover dir="l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014582332"/>
      </p:ext>
    </p:extLst>
  </p:cSld>
  <p:clrMapOvr>
    <a:masterClrMapping/>
  </p:clrMapOvr>
  <p:transition spd="slow">
    <p:cover dir="l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459689762"/>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32297998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892648604"/>
      </p:ext>
    </p:extLst>
  </p:cSld>
  <p:clrMapOvr>
    <a:masterClrMapping/>
  </p:clrMapOvr>
  <p:transition spd="slow">
    <p:cover dir="l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8106848"/>
      </p:ext>
    </p:extLst>
  </p:cSld>
  <p:clrMapOvr>
    <a:masterClrMapping/>
  </p:clrMapOvr>
  <p:transition spd="slow">
    <p:cover dir="l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50869074"/>
      </p:ext>
    </p:extLst>
  </p:cSld>
  <p:clrMapOvr>
    <a:masterClrMapping/>
  </p:clrMapOvr>
  <p:transition spd="slow">
    <p:cover dir="l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634392684"/>
      </p:ext>
    </p:extLst>
  </p:cSld>
  <p:clrMapOvr>
    <a:masterClrMapping/>
  </p:clrMapOvr>
  <p:transition spd="slow">
    <p:cover dir="l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594728076"/>
      </p:ext>
    </p:extLst>
  </p:cSld>
  <p:clrMapOvr>
    <a:masterClrMapping/>
  </p:clrMapOvr>
  <p:transition spd="slow">
    <p:cover dir="l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89927214"/>
      </p:ext>
    </p:extLst>
  </p:cSld>
  <p:clrMapOvr>
    <a:masterClrMapping/>
  </p:clrMapOvr>
  <p:transition spd="slow">
    <p:cover dir="l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219016427"/>
      </p:ext>
    </p:extLst>
  </p:cSld>
  <p:clrMapOvr>
    <a:masterClrMapping/>
  </p:clrMapOvr>
  <p:transition spd="slow">
    <p:cover dir="l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950842473"/>
      </p:ext>
    </p:extLst>
  </p:cSld>
  <p:clrMapOvr>
    <a:masterClrMapping/>
  </p:clrMapOvr>
  <p:transition spd="slow">
    <p:cover dir="l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295946956"/>
      </p:ext>
    </p:extLst>
  </p:cSld>
  <p:clrMapOvr>
    <a:masterClrMapping/>
  </p:clrMapOvr>
  <p:transition spd="slow">
    <p:cover dir="l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82E0FB1-B143-45BF-9D54-13A69C56C2D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442169949"/>
      </p:ext>
    </p:extLst>
  </p:cSld>
  <p:clrMapOvr>
    <a:masterClrMapping/>
  </p:clrMapOvr>
  <p:transition spd="slow">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CDE8F8-A08F-452B-8694-95A903E84A58}" type="datetimeFigureOut">
              <a:rPr lang="es-AR" smtClean="0"/>
              <a:pPr/>
              <a:t>29/08/2016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13692620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25DF6658-2704-46BE-BF70-F5A62A5E89FD}"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537043404"/>
      </p:ext>
    </p:extLst>
  </p:cSld>
  <p:clrMapOvr>
    <a:masterClrMapping/>
  </p:clrMapOvr>
  <p:transition spd="slow">
    <p:cover dir="l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698FB4CB-D7C4-4725-B7B5-4062CA49789F}"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806498993"/>
      </p:ext>
    </p:extLst>
  </p:cSld>
  <p:clrMapOvr>
    <a:masterClrMapping/>
  </p:clrMapOvr>
  <p:transition spd="slow">
    <p:cover dir="l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B6EEE4D1-DAFB-4932-AA56-2D4DC6953861}"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2645016209"/>
      </p:ext>
    </p:extLst>
  </p:cSld>
  <p:clrMapOvr>
    <a:masterClrMapping/>
  </p:clrMapOvr>
  <p:transition spd="slow">
    <p:cover dir="l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9" name="Rectangle 6"/>
          <p:cNvSpPr>
            <a:spLocks noGrp="1" noChangeArrowheads="1"/>
          </p:cNvSpPr>
          <p:nvPr>
            <p:ph type="sldNum" sz="quarter" idx="12"/>
          </p:nvPr>
        </p:nvSpPr>
        <p:spPr>
          <a:ln/>
        </p:spPr>
        <p:txBody>
          <a:bodyPr/>
          <a:lstStyle>
            <a:lvl1pPr>
              <a:defRPr/>
            </a:lvl1pPr>
          </a:lstStyle>
          <a:p>
            <a:pPr>
              <a:defRPr/>
            </a:pPr>
            <a:fld id="{5E1D3AE1-4A6B-4914-81A6-688F0F991CE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932081501"/>
      </p:ext>
    </p:extLst>
  </p:cSld>
  <p:clrMapOvr>
    <a:masterClrMapping/>
  </p:clrMapOvr>
  <p:transition spd="slow">
    <p:cover dir="l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5" name="Rectangle 6"/>
          <p:cNvSpPr>
            <a:spLocks noGrp="1" noChangeArrowheads="1"/>
          </p:cNvSpPr>
          <p:nvPr>
            <p:ph type="sldNum" sz="quarter" idx="12"/>
          </p:nvPr>
        </p:nvSpPr>
        <p:spPr>
          <a:ln/>
        </p:spPr>
        <p:txBody>
          <a:bodyPr/>
          <a:lstStyle>
            <a:lvl1pPr>
              <a:defRPr/>
            </a:lvl1pPr>
          </a:lstStyle>
          <a:p>
            <a:pPr>
              <a:defRPr/>
            </a:pPr>
            <a:fld id="{5DF6B8AD-9E42-41D8-A0B7-D8ECB5CC7BA0}"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991706393"/>
      </p:ext>
    </p:extLst>
  </p:cSld>
  <p:clrMapOvr>
    <a:masterClrMapping/>
  </p:clrMapOvr>
  <p:transition spd="slow">
    <p:cover dir="l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4" name="Rectangle 6"/>
          <p:cNvSpPr>
            <a:spLocks noGrp="1" noChangeArrowheads="1"/>
          </p:cNvSpPr>
          <p:nvPr>
            <p:ph type="sldNum" sz="quarter" idx="12"/>
          </p:nvPr>
        </p:nvSpPr>
        <p:spPr>
          <a:ln/>
        </p:spPr>
        <p:txBody>
          <a:bodyPr/>
          <a:lstStyle>
            <a:lvl1pPr>
              <a:defRPr/>
            </a:lvl1pPr>
          </a:lstStyle>
          <a:p>
            <a:pPr>
              <a:defRPr/>
            </a:pPr>
            <a:fld id="{2BC7E57F-D733-4082-BD93-1147043B7559}"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008818423"/>
      </p:ext>
    </p:extLst>
  </p:cSld>
  <p:clrMapOvr>
    <a:masterClrMapping/>
  </p:clrMapOvr>
  <p:transition spd="slow">
    <p:cover dir="l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ACA8A830-727F-4A3B-BE29-4683AFC0E5F5}"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756277270"/>
      </p:ext>
    </p:extLst>
  </p:cSld>
  <p:clrMapOvr>
    <a:masterClrMapping/>
  </p:clrMapOvr>
  <p:transition spd="slow">
    <p:cover dir="l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7" name="Rectangle 6"/>
          <p:cNvSpPr>
            <a:spLocks noGrp="1" noChangeArrowheads="1"/>
          </p:cNvSpPr>
          <p:nvPr>
            <p:ph type="sldNum" sz="quarter" idx="12"/>
          </p:nvPr>
        </p:nvSpPr>
        <p:spPr>
          <a:ln/>
        </p:spPr>
        <p:txBody>
          <a:bodyPr/>
          <a:lstStyle>
            <a:lvl1pPr>
              <a:defRPr/>
            </a:lvl1pPr>
          </a:lstStyle>
          <a:p>
            <a:pPr>
              <a:defRPr/>
            </a:pPr>
            <a:fld id="{19582E29-C08E-4F65-A9AA-3036DADFF437}"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4228895057"/>
      </p:ext>
    </p:extLst>
  </p:cSld>
  <p:clrMapOvr>
    <a:masterClrMapping/>
  </p:clrMapOvr>
  <p:transition spd="slow">
    <p:cover dir="l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154B9C2B-F578-4083-8E86-FBA06C4EDC3C}"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1829627488"/>
      </p:ext>
    </p:extLst>
  </p:cSld>
  <p:clrMapOvr>
    <a:masterClrMapping/>
  </p:clrMapOvr>
  <p:transition spd="slow">
    <p:cover dir="l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Lic.Olga Lucrecia Díaz de Montes</a:t>
            </a:r>
          </a:p>
        </p:txBody>
      </p:sp>
      <p:sp>
        <p:nvSpPr>
          <p:cNvPr id="6" name="Rectangle 6"/>
          <p:cNvSpPr>
            <a:spLocks noGrp="1" noChangeArrowheads="1"/>
          </p:cNvSpPr>
          <p:nvPr>
            <p:ph type="sldNum" sz="quarter" idx="12"/>
          </p:nvPr>
        </p:nvSpPr>
        <p:spPr>
          <a:ln/>
        </p:spPr>
        <p:txBody>
          <a:bodyPr/>
          <a:lstStyle>
            <a:lvl1pPr>
              <a:defRPr/>
            </a:lvl1pPr>
          </a:lstStyle>
          <a:p>
            <a:pPr>
              <a:defRPr/>
            </a:pPr>
            <a:fld id="{40CED00B-5BD2-4CF1-A5E2-6FFC2A3F356E}" type="slidenum">
              <a:rPr lang="en-US">
                <a:solidFill>
                  <a:srgbClr val="000000"/>
                </a:solidFill>
              </a:rPr>
              <a:pPr>
                <a:defRPr/>
              </a:pPr>
              <a:t>‹Nº›</a:t>
            </a:fld>
            <a:endParaRPr lang="en-US">
              <a:solidFill>
                <a:srgbClr val="000000"/>
              </a:solidFill>
            </a:endParaRPr>
          </a:p>
        </p:txBody>
      </p:sp>
    </p:spTree>
    <p:extLst>
      <p:ext uri="{BB962C8B-B14F-4D97-AF65-F5344CB8AC3E}">
        <p14:creationId xmlns="" xmlns:p14="http://schemas.microsoft.com/office/powerpoint/2010/main" val="3655741832"/>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DE8F8-A08F-452B-8694-95A903E84A58}" type="datetimeFigureOut">
              <a:rPr lang="es-AR" smtClean="0"/>
              <a:pPr/>
              <a:t>29/08/2016</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9FF09-EA96-4695-BB08-247B6B240C5C}" type="slidenum">
              <a:rPr lang="es-AR" smtClean="0"/>
              <a:pPr/>
              <a:t>‹Nº›</a:t>
            </a:fld>
            <a:endParaRPr lang="es-AR"/>
          </a:p>
        </p:txBody>
      </p:sp>
    </p:spTree>
    <p:extLst>
      <p:ext uri="{BB962C8B-B14F-4D97-AF65-F5344CB8AC3E}">
        <p14:creationId xmlns="" xmlns:p14="http://schemas.microsoft.com/office/powerpoint/2010/main" val="271249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39039995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27335848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2011636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123939337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237874289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8447186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19402909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380062006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13971618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72855391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4258163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6021975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36593063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28760608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30976385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42386718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14662830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latin typeface="+mn-lt"/>
              </a:defRPr>
            </a:lvl1pPr>
          </a:lstStyle>
          <a:p>
            <a:pPr fontAlgn="base">
              <a:spcBef>
                <a:spcPct val="0"/>
              </a:spcBef>
              <a:spcAft>
                <a:spcPct val="0"/>
              </a:spcAft>
              <a:defRPr/>
            </a:pPr>
            <a:r>
              <a:rPr lang="en-US">
                <a:solidFill>
                  <a:srgbClr val="000000"/>
                </a:solidFill>
              </a:rPr>
              <a:t>Lic.Olga Lucrecia Díaz de Montes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defRPr/>
            </a:pPr>
            <a:fld id="{9582EC46-CEAD-4345-8667-6F01206D4D5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 xmlns:p14="http://schemas.microsoft.com/office/powerpoint/2010/main" val="14368274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ver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6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0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9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28700" y="127119"/>
            <a:ext cx="6934200" cy="1200329"/>
          </a:xfrm>
          <a:prstGeom prst="rect">
            <a:avLst/>
          </a:prstGeom>
          <a:solidFill>
            <a:srgbClr val="FF9900"/>
          </a:solidFill>
          <a:ln w="76200" cmpd="tri">
            <a:solidFill>
              <a:srgbClr val="FFFF00"/>
            </a:solid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MX" sz="3600" b="1" dirty="0" smtClean="0">
                <a:solidFill>
                  <a:srgbClr val="FF0000"/>
                </a:solidFill>
                <a:effectLst>
                  <a:outerShdw blurRad="38100" dist="38100" dir="2700000" algn="tl">
                    <a:srgbClr val="000000"/>
                  </a:outerShdw>
                </a:effectLst>
                <a:latin typeface="Rockwell" pitchFamily="18" charset="0"/>
              </a:rPr>
              <a:t>YO PUEDO, YO QUIERO,</a:t>
            </a:r>
          </a:p>
          <a:p>
            <a:pPr algn="ctr" fontAlgn="base">
              <a:spcBef>
                <a:spcPct val="0"/>
              </a:spcBef>
              <a:spcAft>
                <a:spcPct val="0"/>
              </a:spcAft>
              <a:defRPr/>
            </a:pPr>
            <a:r>
              <a:rPr lang="es-MX" sz="3600" b="1" dirty="0" smtClean="0">
                <a:solidFill>
                  <a:srgbClr val="FF0000"/>
                </a:solidFill>
                <a:effectLst>
                  <a:outerShdw blurRad="38100" dist="38100" dir="2700000" algn="tl">
                    <a:srgbClr val="000000"/>
                  </a:outerShdw>
                </a:effectLst>
                <a:latin typeface="Rockwell" pitchFamily="18" charset="0"/>
              </a:rPr>
              <a:t> YO VOY A SERVIR AL SEÑOR</a:t>
            </a:r>
            <a:endParaRPr lang="en-US" sz="3600" b="1" dirty="0">
              <a:solidFill>
                <a:srgbClr val="FF0000"/>
              </a:solidFill>
              <a:effectLst>
                <a:outerShdw blurRad="38100" dist="38100" dir="2700000" algn="tl">
                  <a:srgbClr val="000000"/>
                </a:outerShdw>
              </a:effectLst>
              <a:latin typeface="Rockwell" pitchFamily="18" charset="0"/>
            </a:endParaRPr>
          </a:p>
        </p:txBody>
      </p:sp>
      <p:sp>
        <p:nvSpPr>
          <p:cNvPr id="2052" name="Text Box 4"/>
          <p:cNvSpPr txBox="1">
            <a:spLocks noChangeArrowheads="1"/>
          </p:cNvSpPr>
          <p:nvPr/>
        </p:nvSpPr>
        <p:spPr bwMode="auto">
          <a:xfrm>
            <a:off x="1981200" y="1295400"/>
            <a:ext cx="46863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base">
              <a:spcBef>
                <a:spcPct val="0"/>
              </a:spcBef>
              <a:spcAft>
                <a:spcPct val="0"/>
              </a:spcAft>
              <a:defRPr/>
            </a:pPr>
            <a:endParaRPr lang="en-US" sz="3200" b="1" u="sng" dirty="0">
              <a:solidFill>
                <a:srgbClr val="FFFF00"/>
              </a:solidFill>
              <a:latin typeface="Arial Rounded MT Bold" pitchFamily="34" charset="0"/>
            </a:endParaRPr>
          </a:p>
        </p:txBody>
      </p:sp>
      <p:sp>
        <p:nvSpPr>
          <p:cNvPr id="2056" name="Text Box 8"/>
          <p:cNvSpPr txBox="1">
            <a:spLocks noChangeArrowheads="1"/>
          </p:cNvSpPr>
          <p:nvPr/>
        </p:nvSpPr>
        <p:spPr bwMode="auto">
          <a:xfrm>
            <a:off x="1333500" y="2667000"/>
            <a:ext cx="6324600" cy="45720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base">
              <a:spcBef>
                <a:spcPct val="0"/>
              </a:spcBef>
              <a:spcAft>
                <a:spcPct val="0"/>
              </a:spcAft>
              <a:defRPr/>
            </a:pPr>
            <a:endParaRPr lang="en-US" sz="2400" b="1" dirty="0">
              <a:solidFill>
                <a:srgbClr val="FF3300"/>
              </a:solidFill>
              <a:latin typeface="Verdana" pitchFamily="34" charset="0"/>
            </a:endParaRPr>
          </a:p>
        </p:txBody>
      </p:sp>
      <p:sp>
        <p:nvSpPr>
          <p:cNvPr id="2058" name="Text Box 10"/>
          <p:cNvSpPr txBox="1">
            <a:spLocks noChangeArrowheads="1"/>
          </p:cNvSpPr>
          <p:nvPr/>
        </p:nvSpPr>
        <p:spPr bwMode="auto">
          <a:xfrm>
            <a:off x="467544" y="5935404"/>
            <a:ext cx="799288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s-MX" dirty="0">
                <a:solidFill>
                  <a:srgbClr val="FFFF00"/>
                </a:solidFill>
              </a:rPr>
              <a:t>¿Cómo crees que vivirías? </a:t>
            </a:r>
            <a:r>
              <a:rPr lang="es-MX" dirty="0" smtClean="0">
                <a:solidFill>
                  <a:srgbClr val="FFFF00"/>
                </a:solidFill>
              </a:rPr>
              <a:t> </a:t>
            </a:r>
            <a:r>
              <a:rPr lang="es-MX" i="1" dirty="0" smtClean="0">
                <a:solidFill>
                  <a:srgbClr val="FFFF00"/>
                </a:solidFill>
              </a:rPr>
              <a:t>¿</a:t>
            </a:r>
            <a:r>
              <a:rPr lang="es-MX" i="1" dirty="0">
                <a:solidFill>
                  <a:srgbClr val="FFFF00"/>
                </a:solidFill>
              </a:rPr>
              <a:t>Qué decisiones tomarías?</a:t>
            </a:r>
          </a:p>
          <a:p>
            <a:pPr algn="ctr" eaLnBrk="1" fontAlgn="base" hangingPunct="1">
              <a:spcBef>
                <a:spcPct val="0"/>
              </a:spcBef>
              <a:spcAft>
                <a:spcPct val="0"/>
              </a:spcAft>
            </a:pPr>
            <a:r>
              <a:rPr lang="es-MX" i="1" dirty="0">
                <a:solidFill>
                  <a:srgbClr val="FFFF00"/>
                </a:solidFill>
              </a:rPr>
              <a:t>¿Cómo organizarías tu tiempo</a:t>
            </a:r>
            <a:r>
              <a:rPr lang="es-MX" i="1" dirty="0" smtClean="0">
                <a:solidFill>
                  <a:srgbClr val="FFFF00"/>
                </a:solidFill>
              </a:rPr>
              <a:t>? ¿</a:t>
            </a:r>
            <a:r>
              <a:rPr lang="es-MX" i="1" dirty="0">
                <a:solidFill>
                  <a:srgbClr val="FFFF00"/>
                </a:solidFill>
              </a:rPr>
              <a:t>Cómo te relacionarías con los demás</a:t>
            </a:r>
            <a:r>
              <a:rPr lang="es-MX" sz="1600" i="1" dirty="0">
                <a:solidFill>
                  <a:srgbClr val="FFFF00"/>
                </a:solidFill>
              </a:rPr>
              <a:t>?</a:t>
            </a:r>
          </a:p>
        </p:txBody>
      </p:sp>
      <p:sp>
        <p:nvSpPr>
          <p:cNvPr id="2086" name="Text Box 38"/>
          <p:cNvSpPr txBox="1">
            <a:spLocks noChangeArrowheads="1"/>
          </p:cNvSpPr>
          <p:nvPr/>
        </p:nvSpPr>
        <p:spPr bwMode="auto">
          <a:xfrm>
            <a:off x="388143" y="1484784"/>
            <a:ext cx="8215313" cy="4524315"/>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s-ES" sz="2400" b="1" dirty="0">
                <a:solidFill>
                  <a:srgbClr val="FFFFFF"/>
                </a:solidFill>
                <a:latin typeface="Verdana" pitchFamily="34" charset="0"/>
              </a:rPr>
              <a:t>Imagina por un momento que crees en verdad que tus días de vida están prestados, que cada día que pasa es una ganancia adicional, que estás en este mundo para entregar a los demás la mayor cantidad posible de amor, que vienes a dejar algo, que tu tiempo más valioso es el dedicado a crear bienestar para otros, que el presente es lo único que vale la pena y que tu principal preocupación es tener paz interior para así transmitir paz a quienes te rodean. Y que estás plenamente convencido de ello</a:t>
            </a:r>
            <a:r>
              <a:rPr lang="es-ES" sz="1600" b="1" dirty="0">
                <a:solidFill>
                  <a:srgbClr val="FFFFFF"/>
                </a:solidFill>
                <a:latin typeface="Verdana" pitchFamily="34" charset="0"/>
              </a:rPr>
              <a:t>.</a:t>
            </a:r>
            <a:endParaRPr lang="en-US" sz="1600" b="1" dirty="0">
              <a:solidFill>
                <a:srgbClr val="FFFFFF"/>
              </a:solidFill>
              <a:latin typeface="Verdana" pitchFamily="34" charset="0"/>
            </a:endParaRPr>
          </a:p>
        </p:txBody>
      </p:sp>
      <p:sp>
        <p:nvSpPr>
          <p:cNvPr id="9" name="8 Marcador de número de diapositiva"/>
          <p:cNvSpPr>
            <a:spLocks noGrp="1"/>
          </p:cNvSpPr>
          <p:nvPr>
            <p:ph type="sldNum" sz="quarter" idx="12"/>
          </p:nvPr>
        </p:nvSpPr>
        <p:spPr>
          <a:xfrm>
            <a:off x="8191500" y="6852384"/>
            <a:ext cx="1905000" cy="457200"/>
          </a:xfrm>
        </p:spPr>
        <p:txBody>
          <a:bodyPr/>
          <a:lstStyle/>
          <a:p>
            <a:pPr>
              <a:defRPr/>
            </a:pPr>
            <a:fld id="{B7E03789-A952-44E4-9E65-61641682A218}"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 xmlns:p14="http://schemas.microsoft.com/office/powerpoint/2010/main" val="676568162"/>
      </p:ext>
    </p:extLst>
  </p:cSld>
  <p:clrMapOvr>
    <a:masterClrMapping/>
  </p:clrMapOvr>
  <p:transition spd="slow">
    <p:split orient="vert"/>
    <p:sndAc>
      <p:stSnd loop="1">
        <p:snd r:embed="rId3" name="Candilejas 2.30 m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wd">
                                    <p:tmPct val="10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300" fill="hold"/>
                                        <p:tgtEl>
                                          <p:spTgt spid="2050"/>
                                        </p:tgtEl>
                                        <p:attrNameLst>
                                          <p:attrName>ppt_w</p:attrName>
                                        </p:attrNameLst>
                                      </p:cBhvr>
                                      <p:tavLst>
                                        <p:tav tm="0">
                                          <p:val>
                                            <p:fltVal val="0"/>
                                          </p:val>
                                        </p:tav>
                                        <p:tav tm="100000">
                                          <p:val>
                                            <p:strVal val="#ppt_w"/>
                                          </p:val>
                                        </p:tav>
                                      </p:tavLst>
                                    </p:anim>
                                    <p:anim calcmode="lin" valueType="num">
                                      <p:cBhvr>
                                        <p:cTn id="8" dur="300" fill="hold"/>
                                        <p:tgtEl>
                                          <p:spTgt spid="205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900"/>
                            </p:stCondLst>
                            <p:childTnLst>
                              <p:par>
                                <p:cTn id="10" presetID="2" presetClass="entr" presetSubtype="2" fill="hold" grpId="0" nodeType="afterEffect" nodePh="1">
                                  <p:stCondLst>
                                    <p:cond delay="2000"/>
                                  </p:stCondLst>
                                  <p:endCondLst>
                                    <p:cond evt="begin" delay="0">
                                      <p:tn val="10"/>
                                    </p:cond>
                                  </p:end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1+#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6400"/>
                            </p:stCondLst>
                            <p:childTnLst>
                              <p:par>
                                <p:cTn id="15" presetID="20" presetClass="entr" presetSubtype="0" fill="hold" nodeType="afterEffect">
                                  <p:stCondLst>
                                    <p:cond delay="0"/>
                                  </p:stCondLst>
                                  <p:childTnLst>
                                    <p:set>
                                      <p:cBhvr>
                                        <p:cTn id="16" dur="1" fill="hold">
                                          <p:stCondLst>
                                            <p:cond delay="0"/>
                                          </p:stCondLst>
                                        </p:cTn>
                                        <p:tgtEl>
                                          <p:spTgt spid="2086">
                                            <p:txEl>
                                              <p:pRg st="0" end="0"/>
                                            </p:txEl>
                                          </p:spTgt>
                                        </p:tgtEl>
                                        <p:attrNameLst>
                                          <p:attrName>style.visibility</p:attrName>
                                        </p:attrNameLst>
                                      </p:cBhvr>
                                      <p:to>
                                        <p:strVal val="visible"/>
                                      </p:to>
                                    </p:set>
                                    <p:animEffect transition="in" filter="wedge">
                                      <p:cBhvr>
                                        <p:cTn id="17" dur="2000"/>
                                        <p:tgtEl>
                                          <p:spTgt spid="20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
                                            <p:txEl>
                                              <p:pRg st="0" end="0"/>
                                            </p:txEl>
                                          </p:spTgt>
                                        </p:tgtEl>
                                        <p:attrNameLst>
                                          <p:attrName>style.visibility</p:attrName>
                                        </p:attrNameLst>
                                      </p:cBhvr>
                                      <p:to>
                                        <p:strVal val="visible"/>
                                      </p:to>
                                    </p:set>
                                    <p:animEffect transition="in" filter="box(in)">
                                      <p:cBhvr>
                                        <p:cTn id="22" dur="500"/>
                                        <p:tgtEl>
                                          <p:spTgt spid="205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8">
                                            <p:txEl>
                                              <p:pRg st="1" end="1"/>
                                            </p:txEl>
                                          </p:spTgt>
                                        </p:tgtEl>
                                        <p:attrNameLst>
                                          <p:attrName>style.visibility</p:attrName>
                                        </p:attrNameLst>
                                      </p:cBhvr>
                                      <p:to>
                                        <p:strVal val="visible"/>
                                      </p:to>
                                    </p:set>
                                    <p:animEffect transition="in" filter="blinds(horizontal)">
                                      <p:cBhvr>
                                        <p:cTn id="27" dur="500"/>
                                        <p:tgtEl>
                                          <p:spTgt spid="20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10</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 xmlns:p14="http://schemas.microsoft.com/office/powerpoint/2010/main" val="1927147261"/>
      </p:ext>
    </p:extLst>
  </p:cSld>
  <p:clrMapOvr>
    <a:masterClrMapping/>
  </p:clrMapOvr>
  <p:transition spd="slow">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79512" y="357188"/>
            <a:ext cx="8726363" cy="2246769"/>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fontAlgn="base">
              <a:spcBef>
                <a:spcPct val="0"/>
              </a:spcBef>
              <a:spcAft>
                <a:spcPct val="0"/>
              </a:spcAft>
              <a:defRPr/>
            </a:pPr>
            <a:r>
              <a:rPr lang="es-ES" sz="2800" b="1" dirty="0">
                <a:solidFill>
                  <a:srgbClr val="000000"/>
                </a:solidFill>
                <a:latin typeface="Arial" charset="0"/>
              </a:rPr>
              <a:t>Solamente cuando aceptamos la realidad tal cual es y tal como funciona, en ese preciso momento  podemos hacer algo al respecto, asumir la </a:t>
            </a:r>
            <a:r>
              <a:rPr lang="es-ES" sz="2800" b="1" dirty="0">
                <a:solidFill>
                  <a:srgbClr val="FFFF00"/>
                </a:solidFill>
                <a:latin typeface="Arial" charset="0"/>
              </a:rPr>
              <a:t>responsabilidad</a:t>
            </a:r>
            <a:r>
              <a:rPr lang="es-ES" sz="2800" b="1" dirty="0">
                <a:solidFill>
                  <a:srgbClr val="000000"/>
                </a:solidFill>
                <a:latin typeface="Arial" charset="0"/>
              </a:rPr>
              <a:t> por generar algo positivo y </a:t>
            </a:r>
            <a:r>
              <a:rPr lang="es-ES" sz="2800" b="1" dirty="0" smtClean="0">
                <a:solidFill>
                  <a:srgbClr val="000000"/>
                </a:solidFill>
                <a:latin typeface="Arial" charset="0"/>
              </a:rPr>
              <a:t>     </a:t>
            </a:r>
          </a:p>
          <a:p>
            <a:pPr algn="ctr" fontAlgn="base">
              <a:spcBef>
                <a:spcPct val="0"/>
              </a:spcBef>
              <a:spcAft>
                <a:spcPct val="0"/>
              </a:spcAft>
              <a:defRPr/>
            </a:pPr>
            <a:r>
              <a:rPr lang="es-ES" sz="2800" b="1" dirty="0">
                <a:solidFill>
                  <a:srgbClr val="000000"/>
                </a:solidFill>
                <a:latin typeface="Arial" charset="0"/>
              </a:rPr>
              <a:t> </a:t>
            </a:r>
            <a:r>
              <a:rPr lang="es-ES" sz="2800" b="1" dirty="0" smtClean="0">
                <a:solidFill>
                  <a:srgbClr val="000000"/>
                </a:solidFill>
                <a:latin typeface="Arial" charset="0"/>
              </a:rPr>
              <a:t>              ponernos </a:t>
            </a:r>
            <a:r>
              <a:rPr lang="es-ES" sz="2800" b="1" dirty="0">
                <a:solidFill>
                  <a:srgbClr val="000000"/>
                </a:solidFill>
                <a:latin typeface="Arial" charset="0"/>
              </a:rPr>
              <a:t>en marcha…</a:t>
            </a:r>
          </a:p>
        </p:txBody>
      </p:sp>
      <p:sp>
        <p:nvSpPr>
          <p:cNvPr id="60419" name="Text Box 3"/>
          <p:cNvSpPr txBox="1">
            <a:spLocks noChangeArrowheads="1"/>
          </p:cNvSpPr>
          <p:nvPr/>
        </p:nvSpPr>
        <p:spPr bwMode="auto">
          <a:xfrm>
            <a:off x="2714625" y="3071813"/>
            <a:ext cx="6096000" cy="3540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ES" sz="2800" b="1" dirty="0">
                <a:solidFill>
                  <a:srgbClr val="FFFF00"/>
                </a:solidFill>
                <a:latin typeface="Arial" charset="0"/>
              </a:rPr>
              <a:t>La diferencia entre las personas exitosas y las </a:t>
            </a:r>
            <a:r>
              <a:rPr lang="es-ES" sz="2800" b="1" dirty="0" smtClean="0">
                <a:solidFill>
                  <a:srgbClr val="FFFF00"/>
                </a:solidFill>
                <a:latin typeface="Arial" charset="0"/>
              </a:rPr>
              <a:t>fracasadas está en  </a:t>
            </a:r>
            <a:r>
              <a:rPr lang="es-ES" sz="2800" b="1" dirty="0">
                <a:solidFill>
                  <a:srgbClr val="FFFF00"/>
                </a:solidFill>
                <a:latin typeface="Arial" charset="0"/>
              </a:rPr>
              <a:t>la manera de enfrentar las dificultades de la vida, los que fracasan, evitan enfrentar </a:t>
            </a:r>
            <a:r>
              <a:rPr lang="es-ES" sz="2800" b="1" dirty="0" smtClean="0">
                <a:solidFill>
                  <a:srgbClr val="FFFF00"/>
                </a:solidFill>
                <a:latin typeface="Arial" charset="0"/>
              </a:rPr>
              <a:t>los retos y sus </a:t>
            </a:r>
            <a:r>
              <a:rPr lang="es-ES" sz="2800" b="1" dirty="0">
                <a:solidFill>
                  <a:srgbClr val="FFFF00"/>
                </a:solidFill>
                <a:latin typeface="Arial" charset="0"/>
              </a:rPr>
              <a:t>problemas o les dan la vuelta, los que tienen éxito, los aceptan y trabajan con ellos</a:t>
            </a:r>
          </a:p>
        </p:txBody>
      </p:sp>
      <p:sp>
        <p:nvSpPr>
          <p:cNvPr id="4" name="3 Marcador de número de diapositiva"/>
          <p:cNvSpPr>
            <a:spLocks noGrp="1"/>
          </p:cNvSpPr>
          <p:nvPr>
            <p:ph type="sldNum" sz="quarter" idx="12"/>
          </p:nvPr>
        </p:nvSpPr>
        <p:spPr/>
        <p:txBody>
          <a:bodyPr/>
          <a:lstStyle/>
          <a:p>
            <a:pPr>
              <a:defRPr/>
            </a:pPr>
            <a:fld id="{5E209977-3EF8-4036-A7B6-6A05C828F625}" type="slidenum">
              <a:rPr lang="en-US" smtClean="0">
                <a:solidFill>
                  <a:srgbClr val="000000"/>
                </a:solidFill>
              </a:rPr>
              <a:pPr>
                <a:defRPr/>
              </a:pPr>
              <a:t>11</a:t>
            </a:fld>
            <a:endParaRPr lang="en-US">
              <a:solidFill>
                <a:srgbClr val="000000"/>
              </a:solidFill>
            </a:endParaRPr>
          </a:p>
        </p:txBody>
      </p:sp>
    </p:spTree>
    <p:extLst>
      <p:ext uri="{BB962C8B-B14F-4D97-AF65-F5344CB8AC3E}">
        <p14:creationId xmlns="" xmlns:p14="http://schemas.microsoft.com/office/powerpoint/2010/main" val="395929447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0418">
                                            <p:txEl>
                                              <p:pRg st="1" end="1"/>
                                            </p:txEl>
                                          </p:spTgt>
                                        </p:tgtEl>
                                        <p:attrNameLst>
                                          <p:attrName>style.visibility</p:attrName>
                                        </p:attrNameLst>
                                      </p:cBhvr>
                                      <p:to>
                                        <p:strVal val="visible"/>
                                      </p:to>
                                    </p:set>
                                    <p:anim calcmode="lin" valueType="num">
                                      <p:cBhvr additive="base">
                                        <p:cTn id="12" dur="500" fill="hold"/>
                                        <p:tgtEl>
                                          <p:spTgt spid="6041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0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0419"/>
                                        </p:tgtEl>
                                        <p:attrNameLst>
                                          <p:attrName>style.visibility</p:attrName>
                                        </p:attrNameLst>
                                      </p:cBhvr>
                                      <p:to>
                                        <p:strVal val="visible"/>
                                      </p:to>
                                    </p:set>
                                    <p:anim calcmode="lin" valueType="num">
                                      <p:cBhvr additive="base">
                                        <p:cTn id="18" dur="500" fill="hold"/>
                                        <p:tgtEl>
                                          <p:spTgt spid="60419"/>
                                        </p:tgtEl>
                                        <p:attrNameLst>
                                          <p:attrName>ppt_x</p:attrName>
                                        </p:attrNameLst>
                                      </p:cBhvr>
                                      <p:tavLst>
                                        <p:tav tm="0">
                                          <p:val>
                                            <p:strVal val="1+#ppt_w/2"/>
                                          </p:val>
                                        </p:tav>
                                        <p:tav tm="100000">
                                          <p:val>
                                            <p:strVal val="#ppt_x"/>
                                          </p:val>
                                        </p:tav>
                                      </p:tavLst>
                                    </p:anim>
                                    <p:anim calcmode="lin" valueType="num">
                                      <p:cBhvr additive="base">
                                        <p:cTn id="19" dur="500" fill="hold"/>
                                        <p:tgtEl>
                                          <p:spTgt spid="60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allAtOnce" autoUpdateAnimBg="0"/>
      <p:bldP spid="604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85750" y="1000125"/>
            <a:ext cx="8358188" cy="2678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MX" sz="2400" b="1" dirty="0">
                <a:solidFill>
                  <a:srgbClr val="FFFF00"/>
                </a:solidFill>
                <a:latin typeface="Arial" charset="0"/>
              </a:rPr>
              <a:t>A partir de la aceptación de que la vida es </a:t>
            </a:r>
            <a:r>
              <a:rPr lang="es-MX" sz="2400" b="1" dirty="0" smtClean="0">
                <a:solidFill>
                  <a:srgbClr val="FFFF00"/>
                </a:solidFill>
                <a:latin typeface="Arial" charset="0"/>
              </a:rPr>
              <a:t>un servicio  </a:t>
            </a:r>
            <a:r>
              <a:rPr lang="es-MX" sz="2400" b="1" dirty="0">
                <a:solidFill>
                  <a:srgbClr val="FFFF00"/>
                </a:solidFill>
                <a:latin typeface="Arial" charset="0"/>
              </a:rPr>
              <a:t>podemos cuestionarnos como podemos hacerla más fácil y dar un paso adelante.</a:t>
            </a:r>
          </a:p>
          <a:p>
            <a:pPr algn="ctr" fontAlgn="base">
              <a:spcBef>
                <a:spcPct val="0"/>
              </a:spcBef>
              <a:spcAft>
                <a:spcPct val="0"/>
              </a:spcAft>
              <a:defRPr/>
            </a:pPr>
            <a:r>
              <a:rPr lang="es-MX" sz="2400" b="1" dirty="0">
                <a:solidFill>
                  <a:srgbClr val="FFFF00"/>
                </a:solidFill>
                <a:latin typeface="Arial" charset="0"/>
              </a:rPr>
              <a:t>Los problemas son la gran oportunidad para modelar el carácter, para crecer.</a:t>
            </a:r>
          </a:p>
          <a:p>
            <a:pPr algn="ctr" fontAlgn="base">
              <a:spcBef>
                <a:spcPct val="0"/>
              </a:spcBef>
              <a:spcAft>
                <a:spcPct val="0"/>
              </a:spcAft>
              <a:defRPr/>
            </a:pPr>
            <a:r>
              <a:rPr lang="es-MX" sz="2400" b="1" dirty="0">
                <a:solidFill>
                  <a:srgbClr val="FFFF00"/>
                </a:solidFill>
                <a:latin typeface="Arial" charset="0"/>
              </a:rPr>
              <a:t>Nadie ha madurado sin dolor, nadie se humaniza sin sufrimiento.</a:t>
            </a:r>
          </a:p>
        </p:txBody>
      </p:sp>
      <p:sp>
        <p:nvSpPr>
          <p:cNvPr id="18436" name="Text Box 4"/>
          <p:cNvSpPr txBox="1">
            <a:spLocks noChangeArrowheads="1"/>
          </p:cNvSpPr>
          <p:nvPr/>
        </p:nvSpPr>
        <p:spPr bwMode="auto">
          <a:xfrm>
            <a:off x="683568" y="5867400"/>
            <a:ext cx="7488831" cy="70788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fontAlgn="base">
              <a:spcBef>
                <a:spcPct val="0"/>
              </a:spcBef>
              <a:spcAft>
                <a:spcPct val="0"/>
              </a:spcAft>
              <a:defRPr/>
            </a:pPr>
            <a:r>
              <a:rPr lang="es-MX" sz="4000" b="1" i="1" dirty="0">
                <a:solidFill>
                  <a:srgbClr val="FF9900"/>
                </a:solidFill>
                <a:latin typeface="Arial Rounded MT Bold" pitchFamily="34" charset="0"/>
              </a:rPr>
              <a:t>Conviene </a:t>
            </a:r>
            <a:r>
              <a:rPr lang="es-MX" sz="4000" b="1" i="1" dirty="0" smtClean="0">
                <a:solidFill>
                  <a:srgbClr val="FF9900"/>
                </a:solidFill>
                <a:latin typeface="Arial Rounded MT Bold" pitchFamily="34" charset="0"/>
              </a:rPr>
              <a:t>lanzarse a servir</a:t>
            </a:r>
            <a:endParaRPr lang="en-US" sz="4000" b="1" i="1" dirty="0">
              <a:solidFill>
                <a:srgbClr val="FF9900"/>
              </a:solidFill>
              <a:latin typeface="Verdana" pitchFamily="34" charset="0"/>
            </a:endParaRPr>
          </a:p>
        </p:txBody>
      </p:sp>
      <p:sp>
        <p:nvSpPr>
          <p:cNvPr id="18439" name="Text Box 7"/>
          <p:cNvSpPr txBox="1">
            <a:spLocks noChangeArrowheads="1"/>
          </p:cNvSpPr>
          <p:nvPr/>
        </p:nvSpPr>
        <p:spPr bwMode="auto">
          <a:xfrm>
            <a:off x="342900" y="228600"/>
            <a:ext cx="8305800" cy="83026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s-MX" sz="2400" b="1" dirty="0">
                <a:solidFill>
                  <a:srgbClr val="FFFFFF"/>
                </a:solidFill>
                <a:effectLst>
                  <a:outerShdw blurRad="38100" dist="38100" dir="2700000" algn="tl">
                    <a:srgbClr val="000000">
                      <a:alpha val="43137"/>
                    </a:srgbClr>
                  </a:outerShdw>
                </a:effectLst>
                <a:latin typeface="Arial" charset="0"/>
              </a:rPr>
              <a:t>La conclusión entonces es que</a:t>
            </a:r>
            <a:r>
              <a:rPr lang="es-GT" sz="2400" b="1" dirty="0">
                <a:solidFill>
                  <a:srgbClr val="FFFFFF"/>
                </a:solidFill>
                <a:effectLst>
                  <a:outerShdw blurRad="38100" dist="38100" dir="2700000" algn="tl">
                    <a:srgbClr val="000000">
                      <a:alpha val="43137"/>
                    </a:srgbClr>
                  </a:outerShdw>
                </a:effectLst>
                <a:latin typeface="Arial" charset="0"/>
              </a:rPr>
              <a:t>… lo que llegamos a ser no depende de las condiciones , sino de las decisiones.</a:t>
            </a:r>
            <a:endParaRPr lang="en-US" sz="2400" b="1" dirty="0">
              <a:solidFill>
                <a:srgbClr val="FFFFFF"/>
              </a:solidFill>
              <a:effectLst>
                <a:outerShdw blurRad="38100" dist="38100" dir="2700000" algn="tl">
                  <a:srgbClr val="000000">
                    <a:alpha val="43137"/>
                  </a:srgbClr>
                </a:outerShdw>
              </a:effectLst>
              <a:latin typeface="Arial" charset="0"/>
            </a:endParaRPr>
          </a:p>
        </p:txBody>
      </p:sp>
      <p:sp>
        <p:nvSpPr>
          <p:cNvPr id="5" name="4 Marcador de número de diapositiva"/>
          <p:cNvSpPr>
            <a:spLocks noGrp="1"/>
          </p:cNvSpPr>
          <p:nvPr>
            <p:ph type="sldNum" sz="quarter" idx="12"/>
          </p:nvPr>
        </p:nvSpPr>
        <p:spPr/>
        <p:txBody>
          <a:bodyPr/>
          <a:lstStyle/>
          <a:p>
            <a:pPr>
              <a:defRPr/>
            </a:pPr>
            <a:fld id="{603EB3BC-E770-4172-8342-3E9E5BA6FC39}" type="slidenum">
              <a:rPr lang="en-US" smtClean="0">
                <a:solidFill>
                  <a:srgbClr val="000000"/>
                </a:solidFill>
              </a:rPr>
              <a:pPr>
                <a:defRPr/>
              </a:pPr>
              <a:t>12</a:t>
            </a:fld>
            <a:endParaRPr lang="en-US">
              <a:solidFill>
                <a:srgbClr val="000000"/>
              </a:solidFill>
            </a:endParaRPr>
          </a:p>
        </p:txBody>
      </p:sp>
    </p:spTree>
    <p:extLst>
      <p:ext uri="{BB962C8B-B14F-4D97-AF65-F5344CB8AC3E}">
        <p14:creationId xmlns="" xmlns:p14="http://schemas.microsoft.com/office/powerpoint/2010/main" val="33823089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0-#ppt_w/2"/>
                                          </p:val>
                                        </p:tav>
                                        <p:tav tm="100000">
                                          <p:val>
                                            <p:strVal val="#ppt_x"/>
                                          </p:val>
                                        </p:tav>
                                      </p:tavLst>
                                    </p:anim>
                                    <p:anim calcmode="lin" valueType="num">
                                      <p:cBhvr additive="base">
                                        <p:cTn id="8"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calcmode="lin" valueType="num">
                                      <p:cBhvr additive="base">
                                        <p:cTn id="17"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43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additive="base">
                                        <p:cTn id="21"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iterate type="wd">
                                    <p:tmPct val="100000"/>
                                  </p:iterate>
                                  <p:childTnLst>
                                    <p:set>
                                      <p:cBhvr>
                                        <p:cTn id="26" dur="1" fill="hold">
                                          <p:stCondLst>
                                            <p:cond delay="0"/>
                                          </p:stCondLst>
                                        </p:cTn>
                                        <p:tgtEl>
                                          <p:spTgt spid="18436"/>
                                        </p:tgtEl>
                                        <p:attrNameLst>
                                          <p:attrName>style.visibility</p:attrName>
                                        </p:attrNameLst>
                                      </p:cBhvr>
                                      <p:to>
                                        <p:strVal val="visible"/>
                                      </p:to>
                                    </p:set>
                                    <p:anim calcmode="lin" valueType="num">
                                      <p:cBhvr>
                                        <p:cTn id="27" dur="750" fill="hold"/>
                                        <p:tgtEl>
                                          <p:spTgt spid="18436"/>
                                        </p:tgtEl>
                                        <p:attrNameLst>
                                          <p:attrName>ppt_w</p:attrName>
                                        </p:attrNameLst>
                                      </p:cBhvr>
                                      <p:tavLst>
                                        <p:tav tm="0">
                                          <p:val>
                                            <p:fltVal val="0"/>
                                          </p:val>
                                        </p:tav>
                                        <p:tav tm="100000">
                                          <p:val>
                                            <p:strVal val="#ppt_w"/>
                                          </p:val>
                                        </p:tav>
                                      </p:tavLst>
                                    </p:anim>
                                    <p:anim calcmode="lin" valueType="num">
                                      <p:cBhvr>
                                        <p:cTn id="28" dur="750" fill="hold"/>
                                        <p:tgtEl>
                                          <p:spTgt spid="18436"/>
                                        </p:tgtEl>
                                        <p:attrNameLst>
                                          <p:attrName>ppt_h</p:attrName>
                                        </p:attrNameLst>
                                      </p:cBhvr>
                                      <p:tavLst>
                                        <p:tav tm="0">
                                          <p:val>
                                            <p:fltVal val="0"/>
                                          </p:val>
                                        </p:tav>
                                        <p:tav tm="100000">
                                          <p:val>
                                            <p:strVal val="#ppt_h"/>
                                          </p:val>
                                        </p:tav>
                                      </p:tavLst>
                                    </p:anim>
                                    <p:anim calcmode="lin" valueType="num">
                                      <p:cBhvr>
                                        <p:cTn id="29" dur="750" fill="hold"/>
                                        <p:tgtEl>
                                          <p:spTgt spid="18436"/>
                                        </p:tgtEl>
                                        <p:attrNameLst>
                                          <p:attrName>ppt_x</p:attrName>
                                        </p:attrNameLst>
                                      </p:cBhvr>
                                      <p:tavLst>
                                        <p:tav tm="0" fmla="#ppt_x+(cos(-2*pi*(1-$))*-#ppt_x-sin(-2*pi*(1-$))*(1-#ppt_y))*(1-$)">
                                          <p:val>
                                            <p:fltVal val="0"/>
                                          </p:val>
                                        </p:tav>
                                        <p:tav tm="100000">
                                          <p:val>
                                            <p:fltVal val="1"/>
                                          </p:val>
                                        </p:tav>
                                      </p:tavLst>
                                    </p:anim>
                                    <p:anim calcmode="lin" valueType="num">
                                      <p:cBhvr>
                                        <p:cTn id="30" dur="750" fill="hold"/>
                                        <p:tgtEl>
                                          <p:spTgt spid="184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allAtOnce" autoUpdateAnimBg="0"/>
      <p:bldP spid="18436" grpId="0" autoUpdateAnimBg="0"/>
      <p:bldP spid="184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13</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 xmlns:p14="http://schemas.microsoft.com/office/powerpoint/2010/main" val="631886489"/>
      </p:ext>
    </p:extLst>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85750" y="2357438"/>
            <a:ext cx="8431213" cy="2862262"/>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s-GT" sz="2000" b="1" dirty="0">
                <a:solidFill>
                  <a:srgbClr val="FFFFFF"/>
                </a:solidFill>
                <a:latin typeface="Arial" charset="0"/>
              </a:rPr>
              <a:t>Es una verdad a medias decir </a:t>
            </a:r>
            <a:r>
              <a:rPr lang="es-GT" sz="2000" b="1" i="1" dirty="0">
                <a:solidFill>
                  <a:srgbClr val="FFFFFF"/>
                </a:solidFill>
                <a:latin typeface="Arial" charset="0"/>
              </a:rPr>
              <a:t>“Tengo que…” </a:t>
            </a:r>
            <a:r>
              <a:rPr lang="es-GT" sz="2000" b="1" dirty="0">
                <a:solidFill>
                  <a:srgbClr val="FFFFFF"/>
                </a:solidFill>
                <a:latin typeface="Arial" charset="0"/>
              </a:rPr>
              <a:t>, es preferible decir </a:t>
            </a:r>
            <a:r>
              <a:rPr lang="es-GT" sz="2000" b="1" i="1" dirty="0">
                <a:solidFill>
                  <a:srgbClr val="FFFFFF"/>
                </a:solidFill>
                <a:latin typeface="Arial" charset="0"/>
              </a:rPr>
              <a:t>“Yo elijo…” </a:t>
            </a:r>
            <a:r>
              <a:rPr lang="es-GT" sz="2000" b="1" dirty="0">
                <a:solidFill>
                  <a:srgbClr val="FFFFFF"/>
                </a:solidFill>
                <a:latin typeface="Arial" charset="0"/>
              </a:rPr>
              <a:t>de esta manera se asume la responsabilidad, el sentido de libertad.</a:t>
            </a:r>
          </a:p>
          <a:p>
            <a:pPr algn="ctr" fontAlgn="base">
              <a:spcBef>
                <a:spcPct val="0"/>
              </a:spcBef>
              <a:spcAft>
                <a:spcPct val="0"/>
              </a:spcAft>
              <a:defRPr/>
            </a:pPr>
            <a:r>
              <a:rPr lang="es-GT" sz="2000" b="1" dirty="0">
                <a:solidFill>
                  <a:srgbClr val="FFC000"/>
                </a:solidFill>
                <a:latin typeface="Arial" charset="0"/>
              </a:rPr>
              <a:t> No se trata de un truco mental de “acomodar” las cosas con más delicadeza, sino de uno de los dilemas que enfrentamos en la vida: </a:t>
            </a:r>
            <a:r>
              <a:rPr lang="es-GT" sz="2000" b="1" u="sng" dirty="0">
                <a:solidFill>
                  <a:srgbClr val="FFC000"/>
                </a:solidFill>
                <a:latin typeface="Arial" charset="0"/>
              </a:rPr>
              <a:t> tomar conciencia de la libertad, asumir opciones, visualizar la aventura de la vida … o hacernos víctimas de las circunstancias, convirtiendo la vida en una pesada carga en la que todos deciden por </a:t>
            </a:r>
            <a:r>
              <a:rPr lang="es-GT" sz="2000" b="1" u="sng" dirty="0" smtClean="0">
                <a:solidFill>
                  <a:srgbClr val="FFC000"/>
                </a:solidFill>
                <a:latin typeface="Arial" charset="0"/>
              </a:rPr>
              <a:t>nosotros.</a:t>
            </a:r>
            <a:r>
              <a:rPr lang="es-GT" sz="2000" b="1" dirty="0" smtClean="0">
                <a:solidFill>
                  <a:srgbClr val="FFC000"/>
                </a:solidFill>
                <a:latin typeface="Arial" charset="0"/>
              </a:rPr>
              <a:t> </a:t>
            </a:r>
            <a:endParaRPr lang="es-MX" sz="2400" b="1" dirty="0">
              <a:solidFill>
                <a:srgbClr val="FFC000"/>
              </a:solidFill>
              <a:effectLst>
                <a:outerShdw blurRad="38100" dist="38100" dir="2700000" algn="tl">
                  <a:srgbClr val="C0C0C0"/>
                </a:outerShdw>
              </a:effectLst>
              <a:latin typeface="Arial" charset="0"/>
            </a:endParaRPr>
          </a:p>
        </p:txBody>
      </p:sp>
      <p:sp>
        <p:nvSpPr>
          <p:cNvPr id="61443" name="Rectangle 3"/>
          <p:cNvSpPr>
            <a:spLocks noChangeArrowheads="1"/>
          </p:cNvSpPr>
          <p:nvPr/>
        </p:nvSpPr>
        <p:spPr bwMode="auto">
          <a:xfrm>
            <a:off x="500063" y="5500688"/>
            <a:ext cx="8221662" cy="954087"/>
          </a:xfrm>
          <a:prstGeom prst="rect">
            <a:avLst/>
          </a:prstGeom>
          <a:solidFill>
            <a:schemeClr val="bg1"/>
          </a:solidFill>
          <a:ln w="9525">
            <a:noFill/>
            <a:miter lim="800000"/>
            <a:headEnd/>
            <a:tailEnd/>
          </a:ln>
          <a:effectLst/>
        </p:spPr>
        <p:txBody>
          <a:bodyPr wrap="none">
            <a:spAutoFit/>
          </a:bodyPr>
          <a:lstStyle/>
          <a:p>
            <a:pPr algn="ctr" fontAlgn="base">
              <a:spcBef>
                <a:spcPct val="0"/>
              </a:spcBef>
              <a:spcAft>
                <a:spcPct val="0"/>
              </a:spcAft>
              <a:defRPr/>
            </a:pPr>
            <a:r>
              <a:rPr lang="es-MX" sz="2800" b="1" dirty="0">
                <a:solidFill>
                  <a:srgbClr val="FF0000"/>
                </a:solidFill>
                <a:effectLst>
                  <a:outerShdw blurRad="38100" dist="38100" dir="2700000" algn="tl">
                    <a:srgbClr val="C0C0C0"/>
                  </a:outerShdw>
                </a:effectLst>
                <a:latin typeface="Verdana" pitchFamily="34" charset="0"/>
              </a:rPr>
              <a:t>Este es el momento preciso, de cambiar</a:t>
            </a:r>
          </a:p>
          <a:p>
            <a:pPr algn="ctr" fontAlgn="base">
              <a:spcBef>
                <a:spcPct val="0"/>
              </a:spcBef>
              <a:spcAft>
                <a:spcPct val="0"/>
              </a:spcAft>
              <a:defRPr/>
            </a:pPr>
            <a:r>
              <a:rPr lang="es-MX" sz="2800" b="1" dirty="0">
                <a:solidFill>
                  <a:srgbClr val="FF0000"/>
                </a:solidFill>
                <a:effectLst>
                  <a:outerShdw blurRad="38100" dist="38100" dir="2700000" algn="tl">
                    <a:srgbClr val="C0C0C0"/>
                  </a:outerShdw>
                </a:effectLst>
                <a:latin typeface="Verdana" pitchFamily="34" charset="0"/>
              </a:rPr>
              <a:t>no pierdan tiempo</a:t>
            </a:r>
            <a:r>
              <a:rPr lang="en-US" sz="2800" b="1" dirty="0">
                <a:solidFill>
                  <a:srgbClr val="FF0000"/>
                </a:solidFill>
                <a:effectLst>
                  <a:outerShdw blurRad="38100" dist="38100" dir="2700000" algn="tl">
                    <a:srgbClr val="C0C0C0"/>
                  </a:outerShdw>
                </a:effectLst>
                <a:latin typeface="Verdana" pitchFamily="34" charset="0"/>
              </a:rPr>
              <a:t>.</a:t>
            </a:r>
            <a:endParaRPr lang="es-MX" sz="2800" b="1" dirty="0">
              <a:solidFill>
                <a:srgbClr val="FF0000"/>
              </a:solidFill>
              <a:effectLst>
                <a:outerShdw blurRad="38100" dist="38100" dir="2700000" algn="tl">
                  <a:srgbClr val="C0C0C0"/>
                </a:outerShdw>
              </a:effectLst>
              <a:latin typeface="Verdana" pitchFamily="34" charset="0"/>
            </a:endParaRPr>
          </a:p>
        </p:txBody>
      </p:sp>
      <p:sp>
        <p:nvSpPr>
          <p:cNvPr id="4" name="3 Marcador de número de diapositiva"/>
          <p:cNvSpPr>
            <a:spLocks noGrp="1"/>
          </p:cNvSpPr>
          <p:nvPr>
            <p:ph type="sldNum" sz="quarter" idx="12"/>
          </p:nvPr>
        </p:nvSpPr>
        <p:spPr/>
        <p:txBody>
          <a:bodyPr/>
          <a:lstStyle/>
          <a:p>
            <a:pPr>
              <a:defRPr/>
            </a:pPr>
            <a:fld id="{8D8C3470-14D8-4763-AF5F-69F50B0FBD06}" type="slidenum">
              <a:rPr lang="en-US" smtClean="0">
                <a:solidFill>
                  <a:srgbClr val="000000"/>
                </a:solidFill>
              </a:rPr>
              <a:pPr>
                <a:defRPr/>
              </a:pPr>
              <a:t>14</a:t>
            </a:fld>
            <a:endParaRPr lang="en-US">
              <a:solidFill>
                <a:srgbClr val="000000"/>
              </a:solidFill>
            </a:endParaRPr>
          </a:p>
        </p:txBody>
      </p:sp>
      <p:sp>
        <p:nvSpPr>
          <p:cNvPr id="15365" name="5 CuadroTexto"/>
          <p:cNvSpPr txBox="1">
            <a:spLocks noChangeArrowheads="1"/>
          </p:cNvSpPr>
          <p:nvPr/>
        </p:nvSpPr>
        <p:spPr bwMode="auto">
          <a:xfrm>
            <a:off x="500063" y="214313"/>
            <a:ext cx="8215312"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s-GT" sz="2000">
                <a:solidFill>
                  <a:srgbClr val="000000"/>
                </a:solidFill>
              </a:rPr>
              <a:t>Tenemos más opciones de las que jamás soñamos. La clave está en saber que están ahí, cada día de nuestras vidas. Lo más importante no es lo que sucede, sino cómo reaccionamos a ello, lo que elegimos pensar y lo que elegimos hacer.</a:t>
            </a:r>
            <a:endParaRPr lang="es-ES" sz="2000">
              <a:solidFill>
                <a:srgbClr val="000000"/>
              </a:solidFill>
            </a:endParaRPr>
          </a:p>
        </p:txBody>
      </p:sp>
    </p:spTree>
    <p:extLst>
      <p:ext uri="{BB962C8B-B14F-4D97-AF65-F5344CB8AC3E}">
        <p14:creationId xmlns="" xmlns:p14="http://schemas.microsoft.com/office/powerpoint/2010/main" val="3652539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circle(in)">
                                      <p:cBhvr>
                                        <p:cTn id="7" dur="2000"/>
                                        <p:tgtEl>
                                          <p:spTgt spid="61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wedge">
                                      <p:cBhvr>
                                        <p:cTn id="12" dur="2000"/>
                                        <p:tgtEl>
                                          <p:spTgt spid="614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1443">
                                            <p:txEl>
                                              <p:pRg st="0" end="0"/>
                                            </p:txEl>
                                          </p:spTgt>
                                        </p:tgtEl>
                                        <p:attrNameLst>
                                          <p:attrName>style.visibility</p:attrName>
                                        </p:attrNameLst>
                                      </p:cBhvr>
                                      <p:to>
                                        <p:strVal val="visible"/>
                                      </p:to>
                                    </p:set>
                                    <p:animEffect transition="in" filter="diamond(in)">
                                      <p:cBhvr>
                                        <p:cTn id="17" dur="2000"/>
                                        <p:tgtEl>
                                          <p:spTgt spid="61443">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61443">
                                            <p:txEl>
                                              <p:pRg st="1" end="1"/>
                                            </p:txEl>
                                          </p:spTgt>
                                        </p:tgtEl>
                                        <p:attrNameLst>
                                          <p:attrName>style.visibility</p:attrName>
                                        </p:attrNameLst>
                                      </p:cBhvr>
                                      <p:to>
                                        <p:strVal val="visible"/>
                                      </p:to>
                                    </p:set>
                                    <p:animEffect transition="in" filter="diamond(in)">
                                      <p:cBhvr>
                                        <p:cTn id="20" dur="2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228600"/>
            <a:ext cx="8629650" cy="4894263"/>
          </a:xfrm>
          <a:prstGeom prst="rect">
            <a:avLst/>
          </a:prstGeom>
          <a:noFill/>
          <a:ln w="9525">
            <a:noFill/>
            <a:miter lim="800000"/>
            <a:headEnd/>
            <a:tailEnd/>
          </a:ln>
        </p:spPr>
        <p:txBody>
          <a:bodyPr>
            <a:spAutoFit/>
          </a:bodyPr>
          <a:lstStyle/>
          <a:p>
            <a:pPr algn="ctr" fontAlgn="base">
              <a:spcBef>
                <a:spcPct val="50000"/>
              </a:spcBef>
              <a:spcAft>
                <a:spcPct val="0"/>
              </a:spcAft>
              <a:defRPr/>
            </a:pPr>
            <a:r>
              <a:rPr lang="es-GT" sz="2400" b="1" dirty="0">
                <a:solidFill>
                  <a:srgbClr val="FFFFFF"/>
                </a:solidFill>
                <a:latin typeface="Arial" charset="0"/>
              </a:rPr>
              <a:t>Es necesario hacer un alto en el camino, detenerse a pensar y visualizar a donde se quiere llegar, es una práctica fundamental de quienes consiguen lo que se proponen.</a:t>
            </a:r>
          </a:p>
          <a:p>
            <a:pPr algn="ctr" fontAlgn="base">
              <a:spcBef>
                <a:spcPct val="50000"/>
              </a:spcBef>
              <a:spcAft>
                <a:spcPct val="0"/>
              </a:spcAft>
              <a:defRPr/>
            </a:pPr>
            <a:r>
              <a:rPr lang="es-GT" sz="2400" b="1" dirty="0">
                <a:solidFill>
                  <a:srgbClr val="000000"/>
                </a:solidFill>
                <a:effectLst>
                  <a:outerShdw blurRad="38100" dist="38100" dir="2700000" algn="tl">
                    <a:srgbClr val="000000">
                      <a:alpha val="43137"/>
                    </a:srgbClr>
                  </a:outerShdw>
                </a:effectLst>
                <a:latin typeface="Arial" charset="0"/>
              </a:rPr>
              <a:t>No seremos capaces de descubrir mucha de las oportunidades que la vida nos va brindando si no nos damos un tiempo de asimilación si no hacemos un alto y nos dedicamos productivamente a pensar, a analizar, a revisar las posibles incongruencias de nuestra vida entre el decir y el hacer, entre el querer y el poder.</a:t>
            </a:r>
          </a:p>
          <a:p>
            <a:pPr algn="r" fontAlgn="base">
              <a:spcBef>
                <a:spcPct val="50000"/>
              </a:spcBef>
              <a:spcAft>
                <a:spcPct val="0"/>
              </a:spcAft>
              <a:defRPr/>
            </a:pPr>
            <a:r>
              <a:rPr lang="es-GT" sz="2400" b="1" i="1" dirty="0">
                <a:solidFill>
                  <a:srgbClr val="FFFF00"/>
                </a:solidFill>
                <a:effectLst>
                  <a:outerShdw blurRad="38100" dist="38100" dir="2700000" algn="tl">
                    <a:srgbClr val="000000">
                      <a:alpha val="43137"/>
                    </a:srgbClr>
                  </a:outerShdw>
                </a:effectLst>
                <a:latin typeface="Arial" charset="0"/>
              </a:rPr>
              <a:t>“Muy a menudo es necesario un cambio de la persona, más que un cambio de escenario”.</a:t>
            </a:r>
            <a:endParaRPr lang="es-MX" sz="2000" b="1" i="1" dirty="0">
              <a:solidFill>
                <a:srgbClr val="FFFF00"/>
              </a:solidFill>
              <a:effectLst>
                <a:outerShdw blurRad="38100" dist="38100" dir="2700000" algn="tl">
                  <a:srgbClr val="000000">
                    <a:alpha val="43137"/>
                  </a:srgbClr>
                </a:outerShdw>
              </a:effectLst>
              <a:latin typeface="Arial" charset="0"/>
            </a:endParaRPr>
          </a:p>
        </p:txBody>
      </p:sp>
      <p:sp>
        <p:nvSpPr>
          <p:cNvPr id="26628" name="Rectangle 4"/>
          <p:cNvSpPr>
            <a:spLocks noChangeArrowheads="1"/>
          </p:cNvSpPr>
          <p:nvPr/>
        </p:nvSpPr>
        <p:spPr bwMode="auto">
          <a:xfrm>
            <a:off x="3429000" y="2895600"/>
            <a:ext cx="184150" cy="64611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base">
              <a:spcBef>
                <a:spcPct val="50000"/>
              </a:spcBef>
              <a:spcAft>
                <a:spcPct val="0"/>
              </a:spcAft>
              <a:defRPr/>
            </a:pPr>
            <a:endParaRPr lang="en-US" sz="3600" b="1" dirty="0">
              <a:solidFill>
                <a:srgbClr val="FF0000"/>
              </a:solidFill>
              <a:effectLst>
                <a:outerShdw blurRad="38100" dist="38100" dir="2700000" algn="tl">
                  <a:srgbClr val="C0C0C0"/>
                </a:outerShdw>
              </a:effectLst>
              <a:latin typeface="Verdana" pitchFamily="34" charset="0"/>
            </a:endParaRPr>
          </a:p>
        </p:txBody>
      </p:sp>
      <p:sp>
        <p:nvSpPr>
          <p:cNvPr id="26629" name="Text Box 5"/>
          <p:cNvSpPr txBox="1">
            <a:spLocks noChangeArrowheads="1"/>
          </p:cNvSpPr>
          <p:nvPr/>
        </p:nvSpPr>
        <p:spPr bwMode="auto">
          <a:xfrm>
            <a:off x="3857625" y="6096000"/>
            <a:ext cx="4822825" cy="7620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base">
              <a:spcBef>
                <a:spcPct val="50000"/>
              </a:spcBef>
              <a:spcAft>
                <a:spcPct val="0"/>
              </a:spcAft>
              <a:defRPr/>
            </a:pPr>
            <a:r>
              <a:rPr lang="es-MX" sz="4400" b="1" dirty="0">
                <a:solidFill>
                  <a:srgbClr val="000000"/>
                </a:solidFill>
                <a:effectLst>
                  <a:outerShdw blurRad="38100" dist="38100" dir="2700000" algn="tl">
                    <a:srgbClr val="C0C0C0"/>
                  </a:outerShdw>
                </a:effectLst>
                <a:latin typeface="Verdana" pitchFamily="34" charset="0"/>
              </a:rPr>
              <a:t>¿Qué esperan?</a:t>
            </a:r>
          </a:p>
        </p:txBody>
      </p:sp>
      <p:sp>
        <p:nvSpPr>
          <p:cNvPr id="5" name="4 Marcador de número de diapositiva"/>
          <p:cNvSpPr>
            <a:spLocks noGrp="1"/>
          </p:cNvSpPr>
          <p:nvPr>
            <p:ph type="sldNum" sz="quarter" idx="12"/>
          </p:nvPr>
        </p:nvSpPr>
        <p:spPr/>
        <p:txBody>
          <a:bodyPr/>
          <a:lstStyle/>
          <a:p>
            <a:pPr>
              <a:defRPr/>
            </a:pPr>
            <a:fld id="{2905CAD0-6D8F-4D83-8314-941693F4050C}" type="slidenum">
              <a:rPr lang="en-US" smtClean="0">
                <a:solidFill>
                  <a:srgbClr val="000000"/>
                </a:solidFill>
              </a:rPr>
              <a:pPr>
                <a:defRPr/>
              </a:pPr>
              <a:t>15</a:t>
            </a:fld>
            <a:endParaRPr lang="en-US">
              <a:solidFill>
                <a:srgbClr val="000000"/>
              </a:solidFill>
            </a:endParaRPr>
          </a:p>
        </p:txBody>
      </p:sp>
    </p:spTree>
    <p:extLst>
      <p:ext uri="{BB962C8B-B14F-4D97-AF65-F5344CB8AC3E}">
        <p14:creationId xmlns="" xmlns:p14="http://schemas.microsoft.com/office/powerpoint/2010/main" val="263624069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box(in)">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wedge">
                                      <p:cBhvr>
                                        <p:cTn id="12" dur="2000"/>
                                        <p:tgtEl>
                                          <p:spTgt spid="266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 calcmode="lin" valueType="num">
                                      <p:cBhvr additive="base">
                                        <p:cTn id="17" dur="500" fill="hold"/>
                                        <p:tgtEl>
                                          <p:spTgt spid="26629"/>
                                        </p:tgtEl>
                                        <p:attrNameLst>
                                          <p:attrName>ppt_x</p:attrName>
                                        </p:attrNameLst>
                                      </p:cBhvr>
                                      <p:tavLst>
                                        <p:tav tm="0">
                                          <p:val>
                                            <p:strVal val="1+#ppt_w/2"/>
                                          </p:val>
                                        </p:tav>
                                        <p:tav tm="100000">
                                          <p:val>
                                            <p:strVal val="#ppt_x"/>
                                          </p:val>
                                        </p:tav>
                                      </p:tavLst>
                                    </p:anim>
                                    <p:anim calcmode="lin" valueType="num">
                                      <p:cBhvr additive="base">
                                        <p:cTn id="1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16</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 xmlns:p14="http://schemas.microsoft.com/office/powerpoint/2010/main" val="1040745335"/>
      </p:ext>
    </p:extLst>
  </p:cSld>
  <p:clrMapOvr>
    <a:masterClrMapping/>
  </p:clrMapOvr>
  <p:transition spd="slow">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17</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 xmlns:p14="http://schemas.microsoft.com/office/powerpoint/2010/main" val="184995335"/>
      </p:ext>
    </p:extLst>
  </p:cSld>
  <p:clrMapOvr>
    <a:masterClrMapping/>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18</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 xmlns:p14="http://schemas.microsoft.com/office/powerpoint/2010/main" val="1533986172"/>
      </p:ext>
    </p:extLst>
  </p:cSld>
  <p:clrMapOvr>
    <a:masterClrMapping/>
  </p:clrMapOvr>
  <p:transition spd="slow">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441053" y="5007952"/>
            <a:ext cx="6248400" cy="156966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GT" sz="3200" dirty="0">
                <a:solidFill>
                  <a:srgbClr val="FFFF00"/>
                </a:solidFill>
                <a:latin typeface="Arial Black" pitchFamily="34" charset="0"/>
              </a:rPr>
              <a:t>Fuimos creados con un propósito: Servir a Dios y a los demás.</a:t>
            </a:r>
          </a:p>
        </p:txBody>
      </p:sp>
      <p:sp>
        <p:nvSpPr>
          <p:cNvPr id="7174" name="Text Box 6"/>
          <p:cNvSpPr txBox="1">
            <a:spLocks noChangeArrowheads="1"/>
          </p:cNvSpPr>
          <p:nvPr/>
        </p:nvSpPr>
        <p:spPr bwMode="auto">
          <a:xfrm>
            <a:off x="1447800" y="6019800"/>
            <a:ext cx="62484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base">
              <a:spcBef>
                <a:spcPct val="0"/>
              </a:spcBef>
              <a:spcAft>
                <a:spcPct val="0"/>
              </a:spcAft>
              <a:defRPr/>
            </a:pPr>
            <a:endParaRPr lang="en-US" sz="3200" b="1" dirty="0">
              <a:solidFill>
                <a:srgbClr val="FFFFFF"/>
              </a:solidFill>
              <a:effectLst>
                <a:outerShdw blurRad="38100" dist="38100" dir="2700000" algn="tl">
                  <a:srgbClr val="C0C0C0"/>
                </a:outerShdw>
              </a:effectLst>
              <a:latin typeface="Verdana" pitchFamily="34" charset="0"/>
            </a:endParaRPr>
          </a:p>
        </p:txBody>
      </p:sp>
      <p:sp>
        <p:nvSpPr>
          <p:cNvPr id="7175" name="Text Box 7"/>
          <p:cNvSpPr txBox="1">
            <a:spLocks noChangeArrowheads="1"/>
          </p:cNvSpPr>
          <p:nvPr/>
        </p:nvSpPr>
        <p:spPr bwMode="auto">
          <a:xfrm>
            <a:off x="304800" y="228600"/>
            <a:ext cx="8482013" cy="267765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GT" sz="2400" b="1" dirty="0" smtClean="0">
                <a:solidFill>
                  <a:srgbClr val="FFFFFF"/>
                </a:solidFill>
                <a:latin typeface="Verdana" pitchFamily="34" charset="0"/>
              </a:rPr>
              <a:t>Recordemos que el </a:t>
            </a:r>
            <a:r>
              <a:rPr lang="es-GT" sz="2400" b="1" dirty="0">
                <a:solidFill>
                  <a:srgbClr val="FFFFFF"/>
                </a:solidFill>
                <a:latin typeface="Verdana" pitchFamily="34" charset="0"/>
              </a:rPr>
              <a:t>servicio a Dios no solo puede ser en el altar de la Iglesia, predicando  su  Santa Palabra  o Cantando Alabanzas sino que el mundo entero esta necesitado del servicio a Dios .</a:t>
            </a:r>
          </a:p>
          <a:p>
            <a:pPr algn="ctr" fontAlgn="base">
              <a:spcBef>
                <a:spcPct val="0"/>
              </a:spcBef>
              <a:spcAft>
                <a:spcPct val="0"/>
              </a:spcAft>
              <a:defRPr/>
            </a:pPr>
            <a:r>
              <a:rPr lang="es-GT" sz="2400" b="1" dirty="0">
                <a:solidFill>
                  <a:srgbClr val="FFFFFF"/>
                </a:solidFill>
                <a:latin typeface="Verdana" pitchFamily="34" charset="0"/>
              </a:rPr>
              <a:t>Donde quiera que nos encontremos y vayamos podemos ser bendición y servir a Dios.</a:t>
            </a:r>
          </a:p>
        </p:txBody>
      </p:sp>
      <p:sp>
        <p:nvSpPr>
          <p:cNvPr id="5" name="4 CuadroTexto"/>
          <p:cNvSpPr txBox="1"/>
          <p:nvPr/>
        </p:nvSpPr>
        <p:spPr>
          <a:xfrm>
            <a:off x="274712" y="3068960"/>
            <a:ext cx="8501063" cy="1938992"/>
          </a:xfrm>
          <a:prstGeom prst="rect">
            <a:avLst/>
          </a:prstGeom>
          <a:noFill/>
        </p:spPr>
        <p:txBody>
          <a:bodyPr>
            <a:spAutoFit/>
          </a:bodyPr>
          <a:lstStyle/>
          <a:p>
            <a:pPr algn="ctr" fontAlgn="base">
              <a:spcBef>
                <a:spcPct val="0"/>
              </a:spcBef>
              <a:spcAft>
                <a:spcPct val="0"/>
              </a:spcAft>
              <a:defRPr/>
            </a:pPr>
            <a:r>
              <a:rPr lang="es-GT" sz="2400" b="1" dirty="0">
                <a:solidFill>
                  <a:srgbClr val="FF3300"/>
                </a:solidFill>
                <a:effectLst>
                  <a:outerShdw blurRad="38100" dist="38100" dir="2700000" algn="tl">
                    <a:srgbClr val="000000">
                      <a:alpha val="43137"/>
                    </a:srgbClr>
                  </a:outerShdw>
                </a:effectLst>
                <a:latin typeface="Verdana" pitchFamily="34" charset="0"/>
              </a:rPr>
              <a:t> </a:t>
            </a:r>
            <a:r>
              <a:rPr lang="es-GT" sz="2400" b="1" dirty="0">
                <a:solidFill>
                  <a:srgbClr val="FF6600"/>
                </a:solidFill>
                <a:effectLst>
                  <a:outerShdw blurRad="38100" dist="38100" dir="2700000" algn="tl">
                    <a:srgbClr val="000000">
                      <a:alpha val="43137"/>
                    </a:srgbClr>
                  </a:outerShdw>
                </a:effectLst>
                <a:latin typeface="Verdana" pitchFamily="34" charset="0"/>
              </a:rPr>
              <a:t>Muchas personas nunca vendrán por su voluntad a un templo, pero nosotros podemos llevar  a Dios, donde quiera que vayamos, ya que nosotros somos la Iglesia, somos templos   de Dios.</a:t>
            </a:r>
          </a:p>
        </p:txBody>
      </p:sp>
      <p:sp>
        <p:nvSpPr>
          <p:cNvPr id="6" name="5 Marcador de número de diapositiva"/>
          <p:cNvSpPr>
            <a:spLocks noGrp="1"/>
          </p:cNvSpPr>
          <p:nvPr>
            <p:ph type="sldNum" sz="quarter" idx="12"/>
          </p:nvPr>
        </p:nvSpPr>
        <p:spPr/>
        <p:txBody>
          <a:bodyPr/>
          <a:lstStyle/>
          <a:p>
            <a:pPr>
              <a:defRPr/>
            </a:pPr>
            <a:fld id="{2E82F076-87A6-42E8-82BD-E29F394CE5A8}" type="slidenum">
              <a:rPr lang="en-US" smtClean="0">
                <a:solidFill>
                  <a:srgbClr val="000000"/>
                </a:solidFill>
              </a:rPr>
              <a:pPr>
                <a:defRPr/>
              </a:pPr>
              <a:t>19</a:t>
            </a:fld>
            <a:endParaRPr lang="en-US">
              <a:solidFill>
                <a:srgbClr val="000000"/>
              </a:solidFill>
            </a:endParaRPr>
          </a:p>
        </p:txBody>
      </p:sp>
    </p:spTree>
    <p:extLst>
      <p:ext uri="{BB962C8B-B14F-4D97-AF65-F5344CB8AC3E}">
        <p14:creationId xmlns="" xmlns:p14="http://schemas.microsoft.com/office/powerpoint/2010/main" val="339878846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strips(upRight)">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85813" y="0"/>
            <a:ext cx="7064375" cy="830263"/>
          </a:xfrm>
          <a:prstGeom prst="rect">
            <a:avLst/>
          </a:prstGeom>
          <a:noFill/>
          <a:ln w="9525">
            <a:noFill/>
            <a:miter lim="800000"/>
            <a:headEnd/>
            <a:tailEnd/>
          </a:ln>
          <a:effectLst>
            <a:outerShdw dist="107763" dir="8100000" algn="ctr" rotWithShape="0">
              <a:schemeClr val="bg2"/>
            </a:outerShdw>
          </a:effectLst>
        </p:spPr>
        <p:txBody>
          <a:bodyPr wrap="none">
            <a:spAutoFit/>
          </a:bodyPr>
          <a:lstStyle/>
          <a:p>
            <a:pPr algn="ctr" fontAlgn="base">
              <a:spcBef>
                <a:spcPct val="0"/>
              </a:spcBef>
              <a:spcAft>
                <a:spcPct val="0"/>
              </a:spcAft>
              <a:defRPr/>
            </a:pPr>
            <a:r>
              <a:rPr lang="es-MX" sz="4800" i="1" dirty="0">
                <a:solidFill>
                  <a:srgbClr val="FFFF00"/>
                </a:solidFill>
                <a:latin typeface="Bodoni MT Black" pitchFamily="18" charset="0"/>
              </a:rPr>
              <a:t>¿Qué es una actitud?</a:t>
            </a:r>
            <a:endParaRPr lang="en-US" sz="4800" i="1" dirty="0">
              <a:solidFill>
                <a:srgbClr val="FFFF00"/>
              </a:solidFill>
              <a:latin typeface="Bodoni MT Black" pitchFamily="18" charset="0"/>
            </a:endParaRPr>
          </a:p>
        </p:txBody>
      </p:sp>
      <p:sp>
        <p:nvSpPr>
          <p:cNvPr id="4099" name="Text Box 3"/>
          <p:cNvSpPr txBox="1">
            <a:spLocks noChangeArrowheads="1"/>
          </p:cNvSpPr>
          <p:nvPr/>
        </p:nvSpPr>
        <p:spPr bwMode="auto">
          <a:xfrm>
            <a:off x="500063" y="714375"/>
            <a:ext cx="8229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endParaRPr lang="en-US" sz="2000" b="1" dirty="0">
              <a:solidFill>
                <a:srgbClr val="FFFF00"/>
              </a:solidFill>
              <a:effectLst>
                <a:outerShdw blurRad="38100" dist="38100" dir="2700000" algn="tl">
                  <a:srgbClr val="C0C0C0"/>
                </a:outerShdw>
              </a:effectLst>
              <a:latin typeface="Verdana" pitchFamily="34" charset="0"/>
            </a:endParaRPr>
          </a:p>
          <a:p>
            <a:pPr algn="ctr" fontAlgn="base">
              <a:spcBef>
                <a:spcPct val="0"/>
              </a:spcBef>
              <a:spcAft>
                <a:spcPct val="0"/>
              </a:spcAft>
              <a:defRPr/>
            </a:pPr>
            <a:r>
              <a:rPr lang="es-GT" sz="2000" b="1" dirty="0">
                <a:solidFill>
                  <a:srgbClr val="FFFF00"/>
                </a:solidFill>
                <a:effectLst>
                  <a:outerShdw blurRad="38100" dist="38100" dir="2700000" algn="tl">
                    <a:srgbClr val="C0C0C0"/>
                  </a:outerShdw>
                </a:effectLst>
                <a:latin typeface="Verdana" pitchFamily="34" charset="0"/>
              </a:rPr>
              <a:t>Es una combinación de lo que pienso  + los conocimientos que he adquirido  + lo que siento y lo que creo, que me llevan a actuar  favorable o desfavorablemente ante ciertas personas, grupos, ideas, acontecimientos u objetos</a:t>
            </a:r>
            <a:endParaRPr lang="en-US" sz="2000" b="1" dirty="0">
              <a:solidFill>
                <a:srgbClr val="FF0066"/>
              </a:solidFill>
              <a:effectLst>
                <a:outerShdw blurRad="38100" dist="38100" dir="2700000" algn="tl">
                  <a:srgbClr val="C0C0C0"/>
                </a:outerShdw>
              </a:effectLst>
              <a:latin typeface="Verdana" pitchFamily="34" charset="0"/>
            </a:endParaRPr>
          </a:p>
        </p:txBody>
      </p:sp>
      <p:sp>
        <p:nvSpPr>
          <p:cNvPr id="4101" name="Text Box 5"/>
          <p:cNvSpPr txBox="1">
            <a:spLocks noChangeArrowheads="1"/>
          </p:cNvSpPr>
          <p:nvPr/>
        </p:nvSpPr>
        <p:spPr bwMode="auto">
          <a:xfrm>
            <a:off x="785813" y="3214688"/>
            <a:ext cx="8116887" cy="163195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s-GT" sz="2000" dirty="0">
                <a:solidFill>
                  <a:srgbClr val="000000"/>
                </a:solidFill>
                <a:effectLst>
                  <a:outerShdw blurRad="38100" dist="38100" dir="2700000" algn="tl">
                    <a:srgbClr val="C0C0C0"/>
                  </a:outerShdw>
                </a:effectLst>
                <a:latin typeface="Arial Black" pitchFamily="34" charset="0"/>
              </a:rPr>
              <a:t>La actitud define el tipo de respuesta o comportamiento</a:t>
            </a:r>
          </a:p>
          <a:p>
            <a:pPr algn="ctr" fontAlgn="base">
              <a:spcBef>
                <a:spcPct val="0"/>
              </a:spcBef>
              <a:spcAft>
                <a:spcPct val="0"/>
              </a:spcAft>
              <a:defRPr/>
            </a:pPr>
            <a:r>
              <a:rPr lang="es-GT" sz="2000" dirty="0">
                <a:solidFill>
                  <a:srgbClr val="000000"/>
                </a:solidFill>
                <a:effectLst>
                  <a:outerShdw blurRad="38100" dist="38100" dir="2700000" algn="tl">
                    <a:srgbClr val="C0C0C0"/>
                  </a:outerShdw>
                </a:effectLst>
                <a:latin typeface="Arial Black" pitchFamily="34" charset="0"/>
              </a:rPr>
              <a:t>Con el que tu enfrentas una situación.</a:t>
            </a:r>
          </a:p>
          <a:p>
            <a:pPr algn="ctr" fontAlgn="base">
              <a:spcBef>
                <a:spcPct val="0"/>
              </a:spcBef>
              <a:spcAft>
                <a:spcPct val="0"/>
              </a:spcAft>
              <a:defRPr/>
            </a:pPr>
            <a:endParaRPr lang="es-GT" sz="2000" dirty="0">
              <a:solidFill>
                <a:srgbClr val="000000"/>
              </a:solidFill>
              <a:effectLst>
                <a:outerShdw blurRad="38100" dist="38100" dir="2700000" algn="tl">
                  <a:srgbClr val="C0C0C0"/>
                </a:outerShdw>
              </a:effectLst>
              <a:latin typeface="Arial Black" pitchFamily="34" charset="0"/>
            </a:endParaRPr>
          </a:p>
          <a:p>
            <a:pPr algn="ctr" fontAlgn="base">
              <a:spcBef>
                <a:spcPct val="0"/>
              </a:spcBef>
              <a:spcAft>
                <a:spcPct val="0"/>
              </a:spcAft>
              <a:defRPr/>
            </a:pPr>
            <a:r>
              <a:rPr lang="es-GT" sz="2000" dirty="0">
                <a:solidFill>
                  <a:srgbClr val="000000"/>
                </a:solidFill>
                <a:effectLst>
                  <a:outerShdw blurRad="38100" dist="38100" dir="2700000" algn="tl">
                    <a:srgbClr val="C0C0C0"/>
                  </a:outerShdw>
                </a:effectLst>
                <a:latin typeface="Arial Black" pitchFamily="34" charset="0"/>
              </a:rPr>
              <a:t>Los problemas de la vida pueden variar continuamente </a:t>
            </a:r>
          </a:p>
          <a:p>
            <a:pPr algn="ctr" fontAlgn="base">
              <a:spcBef>
                <a:spcPct val="0"/>
              </a:spcBef>
              <a:spcAft>
                <a:spcPct val="0"/>
              </a:spcAft>
              <a:defRPr/>
            </a:pPr>
            <a:r>
              <a:rPr lang="es-GT" sz="2000" dirty="0">
                <a:solidFill>
                  <a:srgbClr val="000000"/>
                </a:solidFill>
                <a:effectLst>
                  <a:outerShdw blurRad="38100" dist="38100" dir="2700000" algn="tl">
                    <a:srgbClr val="C0C0C0"/>
                  </a:outerShdw>
                </a:effectLst>
                <a:latin typeface="Arial Black" pitchFamily="34" charset="0"/>
              </a:rPr>
              <a:t>Y muchos de estos no están bajo nuestro control</a:t>
            </a:r>
            <a:endParaRPr lang="es-MX" sz="2000" dirty="0">
              <a:solidFill>
                <a:srgbClr val="000000"/>
              </a:solidFill>
              <a:effectLst>
                <a:outerShdw blurRad="38100" dist="38100" dir="2700000" algn="tl">
                  <a:srgbClr val="C0C0C0"/>
                </a:outerShdw>
              </a:effectLst>
              <a:latin typeface="Arial Black" pitchFamily="34" charset="0"/>
            </a:endParaRPr>
          </a:p>
        </p:txBody>
      </p:sp>
      <p:sp>
        <p:nvSpPr>
          <p:cNvPr id="4102" name="Text Box 6"/>
          <p:cNvSpPr txBox="1">
            <a:spLocks noChangeArrowheads="1"/>
          </p:cNvSpPr>
          <p:nvPr/>
        </p:nvSpPr>
        <p:spPr bwMode="auto">
          <a:xfrm>
            <a:off x="5500688" y="5072063"/>
            <a:ext cx="1781175" cy="519112"/>
          </a:xfrm>
          <a:prstGeom prst="rect">
            <a:avLst/>
          </a:prstGeom>
          <a:noFill/>
          <a:ln w="9525">
            <a:noFill/>
            <a:miter lim="800000"/>
            <a:headEnd/>
            <a:tailEnd/>
          </a:ln>
          <a:effectLst>
            <a:outerShdw dist="107763" dir="8100000" algn="ctr" rotWithShape="0">
              <a:schemeClr val="bg2"/>
            </a:outerShdw>
          </a:effectLst>
        </p:spPr>
        <p:txBody>
          <a:bodyPr wrap="none">
            <a:spAutoFit/>
          </a:bodyPr>
          <a:lstStyle/>
          <a:p>
            <a:pPr fontAlgn="base">
              <a:spcBef>
                <a:spcPct val="0"/>
              </a:spcBef>
              <a:spcAft>
                <a:spcPct val="0"/>
              </a:spcAft>
              <a:defRPr/>
            </a:pPr>
            <a:r>
              <a:rPr lang="es-MX" sz="2800" b="1" dirty="0">
                <a:solidFill>
                  <a:srgbClr val="000000"/>
                </a:solidFill>
                <a:effectLst>
                  <a:outerShdw blurRad="38100" dist="38100" dir="2700000" algn="tl">
                    <a:srgbClr val="C0C0C0"/>
                  </a:outerShdw>
                </a:effectLst>
                <a:latin typeface="Verdana" pitchFamily="34" charset="0"/>
              </a:rPr>
              <a:t>PERO....</a:t>
            </a:r>
            <a:endParaRPr lang="en-US" sz="2800" b="1" dirty="0">
              <a:solidFill>
                <a:srgbClr val="000000"/>
              </a:solidFill>
              <a:effectLst>
                <a:outerShdw blurRad="38100" dist="38100" dir="2700000" algn="tl">
                  <a:srgbClr val="C0C0C0"/>
                </a:outerShdw>
              </a:effectLst>
              <a:latin typeface="Verdana" pitchFamily="34" charset="0"/>
            </a:endParaRPr>
          </a:p>
        </p:txBody>
      </p:sp>
      <p:sp>
        <p:nvSpPr>
          <p:cNvPr id="6" name="5 Marcador de número de diapositiva"/>
          <p:cNvSpPr>
            <a:spLocks noGrp="1"/>
          </p:cNvSpPr>
          <p:nvPr>
            <p:ph type="sldNum" sz="quarter" idx="12"/>
          </p:nvPr>
        </p:nvSpPr>
        <p:spPr/>
        <p:txBody>
          <a:bodyPr/>
          <a:lstStyle/>
          <a:p>
            <a:pPr>
              <a:defRPr/>
            </a:pPr>
            <a:fld id="{5A611472-55A6-46E9-A0C8-13DDB0E8C300}"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 xmlns:p14="http://schemas.microsoft.com/office/powerpoint/2010/main" val="145285051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1" fill="hold" nodeType="with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checkerboard(across)">
                                      <p:cBhvr>
                                        <p:cTn id="14" dur="500"/>
                                        <p:tgtEl>
                                          <p:spTgt spid="40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4101">
                                            <p:txEl>
                                              <p:pRg st="0" end="0"/>
                                            </p:txEl>
                                          </p:spTgt>
                                        </p:tgtEl>
                                        <p:attrNameLst>
                                          <p:attrName>style.visibility</p:attrName>
                                        </p:attrNameLst>
                                      </p:cBhvr>
                                      <p:to>
                                        <p:strVal val="visible"/>
                                      </p:to>
                                    </p:set>
                                    <p:animEffect transition="in" filter="wedge">
                                      <p:cBhvr>
                                        <p:cTn id="19" dur="2000"/>
                                        <p:tgtEl>
                                          <p:spTgt spid="4101">
                                            <p:txEl>
                                              <p:pRg st="0" end="0"/>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4101">
                                            <p:txEl>
                                              <p:pRg st="1" end="1"/>
                                            </p:txEl>
                                          </p:spTgt>
                                        </p:tgtEl>
                                        <p:attrNameLst>
                                          <p:attrName>style.visibility</p:attrName>
                                        </p:attrNameLst>
                                      </p:cBhvr>
                                      <p:to>
                                        <p:strVal val="visible"/>
                                      </p:to>
                                    </p:set>
                                    <p:animEffect transition="in" filter="wedge">
                                      <p:cBhvr>
                                        <p:cTn id="22" dur="2000"/>
                                        <p:tgtEl>
                                          <p:spTgt spid="410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1">
                                            <p:txEl>
                                              <p:pRg st="3" end="3"/>
                                            </p:txEl>
                                          </p:spTgt>
                                        </p:tgtEl>
                                        <p:attrNameLst>
                                          <p:attrName>style.visibility</p:attrName>
                                        </p:attrNameLst>
                                      </p:cBhvr>
                                      <p:to>
                                        <p:strVal val="visible"/>
                                      </p:to>
                                    </p:set>
                                    <p:animEffect transition="in" filter="blinds(horizontal)">
                                      <p:cBhvr>
                                        <p:cTn id="27" dur="500"/>
                                        <p:tgtEl>
                                          <p:spTgt spid="4101">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101">
                                            <p:txEl>
                                              <p:pRg st="4" end="4"/>
                                            </p:txEl>
                                          </p:spTgt>
                                        </p:tgtEl>
                                        <p:attrNameLst>
                                          <p:attrName>style.visibility</p:attrName>
                                        </p:attrNameLst>
                                      </p:cBhvr>
                                      <p:to>
                                        <p:strVal val="visible"/>
                                      </p:to>
                                    </p:set>
                                    <p:animEffect transition="in" filter="blinds(horizontal)">
                                      <p:cBhvr>
                                        <p:cTn id="30" dur="500"/>
                                        <p:tgtEl>
                                          <p:spTgt spid="410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4102">
                                            <p:txEl>
                                              <p:pRg st="0" end="0"/>
                                            </p:txEl>
                                          </p:spTgt>
                                        </p:tgtEl>
                                        <p:attrNameLst>
                                          <p:attrName>style.visibility</p:attrName>
                                        </p:attrNameLst>
                                      </p:cBhvr>
                                      <p:to>
                                        <p:strVal val="visible"/>
                                      </p:to>
                                    </p:set>
                                    <p:animEffect transition="in" filter="diamond(in)">
                                      <p:cBhvr>
                                        <p:cTn id="35" dur="20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3528" y="647700"/>
            <a:ext cx="8153400" cy="618630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GT" sz="3200" b="1" i="1" dirty="0">
                <a:solidFill>
                  <a:srgbClr val="FFFF00"/>
                </a:solidFill>
                <a:latin typeface="Arial" charset="0"/>
              </a:rPr>
              <a:t>En este mundo, tenemos un propósito, una función que cumplir, hacer presente el Reino de Dios, y esto da a nuestras vidas un gran valor y </a:t>
            </a:r>
            <a:r>
              <a:rPr lang="es-GT" sz="3200" b="1" i="1" dirty="0" smtClean="0">
                <a:solidFill>
                  <a:srgbClr val="FFFF00"/>
                </a:solidFill>
                <a:latin typeface="Arial" charset="0"/>
              </a:rPr>
              <a:t>significado</a:t>
            </a:r>
          </a:p>
          <a:p>
            <a:pPr algn="ctr" fontAlgn="base">
              <a:spcBef>
                <a:spcPct val="0"/>
              </a:spcBef>
              <a:spcAft>
                <a:spcPct val="0"/>
              </a:spcAft>
              <a:defRPr/>
            </a:pPr>
            <a:r>
              <a:rPr lang="es-GT" sz="3200" b="1" i="1" dirty="0">
                <a:solidFill>
                  <a:srgbClr val="FFFF00"/>
                </a:solidFill>
                <a:latin typeface="Arial" charset="0"/>
              </a:rPr>
              <a:t>Estamos en los planes de Dios, Él tiene para nosotros un trabajo dentro de su Iglesia, una misión en el mundo. </a:t>
            </a:r>
          </a:p>
          <a:p>
            <a:pPr algn="ctr" fontAlgn="base">
              <a:spcBef>
                <a:spcPct val="0"/>
              </a:spcBef>
              <a:spcAft>
                <a:spcPct val="0"/>
              </a:spcAft>
              <a:defRPr/>
            </a:pPr>
            <a:r>
              <a:rPr lang="es-GT" sz="3200" b="1" i="1" dirty="0">
                <a:solidFill>
                  <a:srgbClr val="FFFF00"/>
                </a:solidFill>
                <a:latin typeface="Arial" charset="0"/>
              </a:rPr>
              <a:t>«El nos salvó y nos eligió con su santo llamado, no por nuestras obras, sino por su propia iniciativa y por la gracia,» </a:t>
            </a:r>
            <a:r>
              <a:rPr lang="es-GT" sz="3200" b="1" i="1" dirty="0" smtClean="0">
                <a:solidFill>
                  <a:srgbClr val="FFFF00"/>
                </a:solidFill>
                <a:latin typeface="Arial" charset="0"/>
              </a:rPr>
              <a:t>      (</a:t>
            </a:r>
            <a:r>
              <a:rPr lang="es-GT" sz="3200" b="1" i="1" dirty="0">
                <a:solidFill>
                  <a:srgbClr val="FFFF00"/>
                </a:solidFill>
                <a:latin typeface="Arial" charset="0"/>
              </a:rPr>
              <a:t>2 Tim1,9)</a:t>
            </a:r>
          </a:p>
          <a:p>
            <a:pPr algn="ctr" fontAlgn="base">
              <a:spcBef>
                <a:spcPct val="0"/>
              </a:spcBef>
              <a:spcAft>
                <a:spcPct val="0"/>
              </a:spcAft>
              <a:defRPr/>
            </a:pPr>
            <a:endParaRPr lang="es-GT" sz="4400" b="1" i="1" dirty="0">
              <a:solidFill>
                <a:srgbClr val="FFFF00"/>
              </a:solidFill>
              <a:latin typeface="Arial" charset="0"/>
            </a:endParaRPr>
          </a:p>
        </p:txBody>
      </p:sp>
      <p:sp>
        <p:nvSpPr>
          <p:cNvPr id="9219" name="Rectangle 3"/>
          <p:cNvSpPr>
            <a:spLocks noChangeArrowheads="1"/>
          </p:cNvSpPr>
          <p:nvPr/>
        </p:nvSpPr>
        <p:spPr bwMode="auto">
          <a:xfrm>
            <a:off x="2895600" y="2863850"/>
            <a:ext cx="255588" cy="400050"/>
          </a:xfrm>
          <a:prstGeom prst="rect">
            <a:avLst/>
          </a:prstGeom>
          <a:noFill/>
          <a:ln w="9525">
            <a:noFill/>
            <a:miter lim="800000"/>
            <a:headEnd/>
            <a:tailEnd/>
          </a:ln>
          <a:effectLst>
            <a:outerShdw dist="107763" dir="18900000" algn="ctr" rotWithShape="0">
              <a:schemeClr val="bg2"/>
            </a:outerShdw>
          </a:effectLst>
        </p:spPr>
        <p:txBody>
          <a:bodyPr wrap="none">
            <a:spAutoFit/>
          </a:bodyPr>
          <a:lstStyle/>
          <a:p>
            <a:pPr fontAlgn="base">
              <a:spcBef>
                <a:spcPct val="0"/>
              </a:spcBef>
              <a:spcAft>
                <a:spcPct val="0"/>
              </a:spcAft>
              <a:defRPr/>
            </a:pPr>
            <a:r>
              <a:rPr lang="en-US" sz="2000" b="1" dirty="0">
                <a:solidFill>
                  <a:srgbClr val="FFFF00"/>
                </a:solidFill>
                <a:latin typeface="Arial" charset="0"/>
              </a:rPr>
              <a:t> </a:t>
            </a:r>
            <a:endParaRPr lang="en-US" sz="3600" b="1" i="1" dirty="0">
              <a:solidFill>
                <a:srgbClr val="FFFF00"/>
              </a:solidFill>
              <a:latin typeface="Arial" charset="0"/>
            </a:endParaRPr>
          </a:p>
        </p:txBody>
      </p:sp>
      <p:sp>
        <p:nvSpPr>
          <p:cNvPr id="4" name="3 Marcador de número de diapositiva"/>
          <p:cNvSpPr>
            <a:spLocks noGrp="1"/>
          </p:cNvSpPr>
          <p:nvPr>
            <p:ph type="sldNum" sz="quarter" idx="12"/>
          </p:nvPr>
        </p:nvSpPr>
        <p:spPr/>
        <p:txBody>
          <a:bodyPr/>
          <a:lstStyle/>
          <a:p>
            <a:pPr>
              <a:defRPr/>
            </a:pPr>
            <a:fld id="{A87F7AAC-DB6D-45FC-9B06-842D6C37AF7D}" type="slidenum">
              <a:rPr lang="en-US" smtClean="0">
                <a:solidFill>
                  <a:srgbClr val="000000"/>
                </a:solidFill>
              </a:rPr>
              <a:pPr>
                <a:defRPr/>
              </a:pPr>
              <a:t>20</a:t>
            </a:fld>
            <a:endParaRPr lang="en-US">
              <a:solidFill>
                <a:srgbClr val="000000"/>
              </a:solidFill>
            </a:endParaRPr>
          </a:p>
        </p:txBody>
      </p:sp>
    </p:spTree>
    <p:extLst>
      <p:ext uri="{BB962C8B-B14F-4D97-AF65-F5344CB8AC3E}">
        <p14:creationId xmlns="" xmlns:p14="http://schemas.microsoft.com/office/powerpoint/2010/main" val="2115640929"/>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anim calcmode="lin" valueType="num">
                                      <p:cBhvr>
                                        <p:cTn id="11"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921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 calcmode="lin" valueType="num">
                                      <p:cBhvr>
                                        <p:cTn id="15"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21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85750" y="1000125"/>
            <a:ext cx="8572500" cy="440120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GT" sz="2000" b="1" dirty="0">
                <a:solidFill>
                  <a:srgbClr val="FFFF00"/>
                </a:solidFill>
                <a:effectLst>
                  <a:outerShdw blurRad="38100" dist="38100" dir="2700000" algn="tl">
                    <a:srgbClr val="000000">
                      <a:alpha val="43137"/>
                    </a:srgbClr>
                  </a:outerShdw>
                </a:effectLst>
                <a:latin typeface="Verdana" pitchFamily="34" charset="0"/>
              </a:rPr>
              <a:t>Para los cristianos, el servicio no es opcional, es algo que debe incluirse en nuestros horarios de tiempo. Es el corazón de la vida cristiana. Jesús vino a servir y a dar, y esos dos verbos también pueden definir nuestra vida en la tierra.</a:t>
            </a:r>
          </a:p>
          <a:p>
            <a:pPr algn="ctr" fontAlgn="base">
              <a:spcBef>
                <a:spcPct val="0"/>
              </a:spcBef>
              <a:spcAft>
                <a:spcPct val="0"/>
              </a:spcAft>
              <a:defRPr/>
            </a:pPr>
            <a:r>
              <a:rPr lang="es-GT" sz="2000" b="1" dirty="0">
                <a:solidFill>
                  <a:srgbClr val="FFFF00"/>
                </a:solidFill>
                <a:effectLst>
                  <a:outerShdw blurRad="38100" dist="38100" dir="2700000" algn="tl">
                    <a:srgbClr val="000000">
                      <a:alpha val="43137"/>
                    </a:srgbClr>
                  </a:outerShdw>
                </a:effectLst>
                <a:latin typeface="Verdana" pitchFamily="34" charset="0"/>
              </a:rPr>
              <a:t>Así que cuando veamos a alguien con necesidad en nuestro trabajo, Dios nos está abriendo la puerta para que seamos iglesia allí, cuando sabemos que hay algún enfermo o alguien con algún tipo de necesidad en el vecindario nosotros podemos servir allí.</a:t>
            </a:r>
          </a:p>
          <a:p>
            <a:pPr algn="ctr" fontAlgn="base">
              <a:spcBef>
                <a:spcPct val="0"/>
              </a:spcBef>
              <a:spcAft>
                <a:spcPct val="0"/>
              </a:spcAft>
              <a:defRPr/>
            </a:pPr>
            <a:r>
              <a:rPr lang="es-GT" sz="2000" b="1" dirty="0">
                <a:solidFill>
                  <a:srgbClr val="FFFF00"/>
                </a:solidFill>
                <a:effectLst>
                  <a:outerShdw blurRad="38100" dist="38100" dir="2700000" algn="tl">
                    <a:srgbClr val="000000">
                      <a:alpha val="43137"/>
                    </a:srgbClr>
                  </a:outerShdw>
                </a:effectLst>
                <a:latin typeface="Verdana" pitchFamily="34" charset="0"/>
              </a:rPr>
              <a:t> En nuestro lugar de estudios posiblemente vemos muchas personas necesitadas aunque sea de un abrazo, de un saludo, de una palabra de aliento, en esos momentos nosotros podemos servir a Dios.</a:t>
            </a:r>
          </a:p>
        </p:txBody>
      </p:sp>
      <p:sp>
        <p:nvSpPr>
          <p:cNvPr id="14341" name="Text Box 5"/>
          <p:cNvSpPr txBox="1">
            <a:spLocks noChangeArrowheads="1"/>
          </p:cNvSpPr>
          <p:nvPr/>
        </p:nvSpPr>
        <p:spPr bwMode="auto">
          <a:xfrm>
            <a:off x="685800" y="381000"/>
            <a:ext cx="8115300" cy="46196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s-MX" sz="2400" b="1" i="1" dirty="0">
                <a:solidFill>
                  <a:srgbClr val="FFFF00"/>
                </a:solidFill>
                <a:effectLst>
                  <a:outerShdw blurRad="38100" dist="38100" dir="2700000" algn="tl">
                    <a:srgbClr val="C0C0C0"/>
                  </a:outerShdw>
                </a:effectLst>
                <a:latin typeface="Verdana" pitchFamily="34" charset="0"/>
              </a:rPr>
              <a:t>Vive una vida </a:t>
            </a:r>
            <a:r>
              <a:rPr lang="es-MX" sz="2400" b="1" i="1" dirty="0" smtClean="0">
                <a:solidFill>
                  <a:srgbClr val="FFFF00"/>
                </a:solidFill>
                <a:effectLst>
                  <a:outerShdw blurRad="38100" dist="38100" dir="2700000" algn="tl">
                    <a:srgbClr val="C0C0C0"/>
                  </a:outerShdw>
                </a:effectLst>
                <a:latin typeface="Verdana" pitchFamily="34" charset="0"/>
              </a:rPr>
              <a:t>de servicio</a:t>
            </a:r>
            <a:endParaRPr lang="en-US" sz="2400" b="1" i="1" dirty="0">
              <a:solidFill>
                <a:srgbClr val="FFFF00"/>
              </a:solidFill>
              <a:effectLst>
                <a:outerShdw blurRad="38100" dist="38100" dir="2700000" algn="tl">
                  <a:srgbClr val="C0C0C0"/>
                </a:outerShdw>
              </a:effectLst>
              <a:latin typeface="Verdana" pitchFamily="34" charset="0"/>
            </a:endParaRPr>
          </a:p>
        </p:txBody>
      </p:sp>
      <p:sp>
        <p:nvSpPr>
          <p:cNvPr id="4" name="3 Marcador de número de diapositiva"/>
          <p:cNvSpPr>
            <a:spLocks noGrp="1"/>
          </p:cNvSpPr>
          <p:nvPr>
            <p:ph type="sldNum" sz="quarter" idx="12"/>
          </p:nvPr>
        </p:nvSpPr>
        <p:spPr/>
        <p:txBody>
          <a:bodyPr/>
          <a:lstStyle/>
          <a:p>
            <a:pPr>
              <a:defRPr/>
            </a:pPr>
            <a:fld id="{1CE75501-4350-4431-831D-A61536F65686}" type="slidenum">
              <a:rPr lang="en-US" smtClean="0">
                <a:solidFill>
                  <a:srgbClr val="000000"/>
                </a:solidFill>
              </a:rPr>
              <a:pPr>
                <a:defRPr/>
              </a:pPr>
              <a:t>21</a:t>
            </a:fld>
            <a:endParaRPr lang="en-US">
              <a:solidFill>
                <a:srgbClr val="000000"/>
              </a:solidFill>
            </a:endParaRPr>
          </a:p>
        </p:txBody>
      </p:sp>
    </p:spTree>
    <p:extLst>
      <p:ext uri="{BB962C8B-B14F-4D97-AF65-F5344CB8AC3E}">
        <p14:creationId xmlns="" xmlns:p14="http://schemas.microsoft.com/office/powerpoint/2010/main" val="248191041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box(in)">
                                      <p:cBhvr>
                                        <p:cTn id="13" dur="500"/>
                                        <p:tgtEl>
                                          <p:spTgt spid="143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box(in)">
                                      <p:cBhvr>
                                        <p:cTn id="18" dur="500"/>
                                        <p:tgtEl>
                                          <p:spTgt spid="143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box(in)">
                                      <p:cBhvr>
                                        <p:cTn id="23"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5252" y="357188"/>
            <a:ext cx="8308685" cy="523220"/>
          </a:xfrm>
          <a:prstGeom prst="rect">
            <a:avLst/>
          </a:prstGeom>
          <a:noFill/>
          <a:ln w="9525">
            <a:noFill/>
            <a:miter lim="800000"/>
            <a:headEnd/>
            <a:tailEnd/>
          </a:ln>
          <a:effectLst>
            <a:outerShdw dist="107763" dir="8100000" algn="ctr" rotWithShape="0">
              <a:schemeClr val="bg2"/>
            </a:outerShdw>
          </a:effectLst>
        </p:spPr>
        <p:txBody>
          <a:bodyPr wrap="none">
            <a:spAutoFit/>
          </a:bodyPr>
          <a:lstStyle/>
          <a:p>
            <a:pPr fontAlgn="base">
              <a:spcBef>
                <a:spcPct val="0"/>
              </a:spcBef>
              <a:spcAft>
                <a:spcPct val="0"/>
              </a:spcAft>
              <a:defRPr/>
            </a:pPr>
            <a:r>
              <a:rPr lang="en-US" sz="2800" b="1" i="1" dirty="0">
                <a:solidFill>
                  <a:srgbClr val="FFFFFF"/>
                </a:solidFill>
                <a:latin typeface="Verdana" pitchFamily="34" charset="0"/>
              </a:rPr>
              <a:t>FUIMOS CREADOS PARA SERVIR A DIOS</a:t>
            </a:r>
          </a:p>
        </p:txBody>
      </p:sp>
      <p:sp>
        <p:nvSpPr>
          <p:cNvPr id="19459" name="Text Box 3"/>
          <p:cNvSpPr txBox="1">
            <a:spLocks noChangeArrowheads="1"/>
          </p:cNvSpPr>
          <p:nvPr/>
        </p:nvSpPr>
        <p:spPr bwMode="auto">
          <a:xfrm>
            <a:off x="304800" y="1066800"/>
            <a:ext cx="8610600" cy="4524315"/>
          </a:xfrm>
          <a:prstGeom prst="rect">
            <a:avLst/>
          </a:prstGeom>
          <a:noFill/>
          <a:ln w="9525">
            <a:noFill/>
            <a:miter lim="800000"/>
            <a:headEnd/>
            <a:tailEnd/>
          </a:ln>
        </p:spPr>
        <p:txBody>
          <a:bodyPr>
            <a:spAutoFit/>
          </a:bodyPr>
          <a:lstStyle/>
          <a:p>
            <a:pPr algn="ctr" fontAlgn="base">
              <a:spcBef>
                <a:spcPct val="0"/>
              </a:spcBef>
              <a:spcAft>
                <a:spcPct val="0"/>
              </a:spcAft>
              <a:defRPr/>
            </a:pPr>
            <a:r>
              <a:rPr lang="es-GT" sz="2400" b="1" dirty="0">
                <a:solidFill>
                  <a:srgbClr val="FFFF00"/>
                </a:solidFill>
                <a:effectLst>
                  <a:outerShdw blurRad="38100" dist="38100" dir="2700000" algn="tl">
                    <a:srgbClr val="000000">
                      <a:alpha val="43137"/>
                    </a:srgbClr>
                  </a:outerShdw>
                </a:effectLst>
                <a:latin typeface="Arial" charset="0"/>
              </a:rPr>
              <a:t>“Dios obra a través de personas diferentes en maneras diferentes, pero es el mismo Dios que cumple su propósito a través de todos ellos.” (1Cor 12,6)</a:t>
            </a:r>
          </a:p>
          <a:p>
            <a:pPr algn="ctr" fontAlgn="base">
              <a:spcBef>
                <a:spcPct val="0"/>
              </a:spcBef>
              <a:spcAft>
                <a:spcPct val="0"/>
              </a:spcAft>
              <a:defRPr/>
            </a:pPr>
            <a:r>
              <a:rPr lang="es-GT" sz="2400" b="1" dirty="0">
                <a:solidFill>
                  <a:srgbClr val="FFFF00"/>
                </a:solidFill>
                <a:effectLst>
                  <a:outerShdw blurRad="38100" dist="38100" dir="2700000" algn="tl">
                    <a:srgbClr val="000000">
                      <a:alpha val="43137"/>
                    </a:srgbClr>
                  </a:outerShdw>
                </a:effectLst>
                <a:latin typeface="Arial" charset="0"/>
              </a:rPr>
              <a:t>Somos obras de arte, hechas a mano por Dios, Él no nos hace en «maquila», somos un diseño hecho a medida, un diseño original y único.</a:t>
            </a:r>
          </a:p>
          <a:p>
            <a:pPr algn="ctr" fontAlgn="base">
              <a:spcBef>
                <a:spcPct val="0"/>
              </a:spcBef>
              <a:spcAft>
                <a:spcPct val="0"/>
              </a:spcAft>
              <a:defRPr/>
            </a:pPr>
            <a:r>
              <a:rPr lang="es-GT" sz="2400" b="1" dirty="0">
                <a:solidFill>
                  <a:srgbClr val="FFFF00"/>
                </a:solidFill>
                <a:effectLst>
                  <a:outerShdw blurRad="38100" dist="38100" dir="2700000" algn="tl">
                    <a:srgbClr val="000000">
                      <a:alpha val="43137"/>
                    </a:srgbClr>
                  </a:outerShdw>
                </a:effectLst>
                <a:latin typeface="Arial" charset="0"/>
              </a:rPr>
              <a:t>Dios nos hizo y nos formó para que le sirviéramos de una forma que hace nuestro servicio único. Dios ha planeado cada día de nuestras vidas para formarnos.</a:t>
            </a:r>
          </a:p>
          <a:p>
            <a:pPr algn="ctr" fontAlgn="base">
              <a:spcBef>
                <a:spcPct val="0"/>
              </a:spcBef>
              <a:spcAft>
                <a:spcPct val="0"/>
              </a:spcAft>
              <a:defRPr/>
            </a:pPr>
            <a:r>
              <a:rPr lang="es-GT" sz="2400" b="1" dirty="0">
                <a:solidFill>
                  <a:srgbClr val="FFFF00"/>
                </a:solidFill>
                <a:effectLst>
                  <a:outerShdw blurRad="38100" dist="38100" dir="2700000" algn="tl">
                    <a:srgbClr val="000000">
                      <a:alpha val="43137"/>
                    </a:srgbClr>
                  </a:outerShdw>
                </a:effectLst>
                <a:latin typeface="Arial" charset="0"/>
              </a:rPr>
              <a:t> Eso quiere decir que nada de lo que pasa en nuestra vida es casualidad. Dios usa todo eso para formarnos para que ayudemos  a otros y para servirlo a él. </a:t>
            </a:r>
          </a:p>
        </p:txBody>
      </p:sp>
      <p:sp>
        <p:nvSpPr>
          <p:cNvPr id="19462" name="Text Box 6"/>
          <p:cNvSpPr txBox="1">
            <a:spLocks noChangeArrowheads="1"/>
          </p:cNvSpPr>
          <p:nvPr/>
        </p:nvSpPr>
        <p:spPr bwMode="auto">
          <a:xfrm flipH="1">
            <a:off x="7367587" y="5786438"/>
            <a:ext cx="45719" cy="4571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endParaRPr lang="en-US" sz="2400" b="1" i="1" dirty="0">
              <a:solidFill>
                <a:srgbClr val="FFFFFF"/>
              </a:solidFill>
              <a:effectLst>
                <a:outerShdw blurRad="38100" dist="38100" dir="2700000" algn="tl">
                  <a:srgbClr val="C0C0C0"/>
                </a:outerShdw>
              </a:effectLst>
              <a:latin typeface="Arial" charset="0"/>
            </a:endParaRPr>
          </a:p>
        </p:txBody>
      </p:sp>
      <p:sp>
        <p:nvSpPr>
          <p:cNvPr id="5" name="4 Marcador de número de diapositiva"/>
          <p:cNvSpPr>
            <a:spLocks noGrp="1"/>
          </p:cNvSpPr>
          <p:nvPr>
            <p:ph type="sldNum" sz="quarter" idx="12"/>
          </p:nvPr>
        </p:nvSpPr>
        <p:spPr/>
        <p:txBody>
          <a:bodyPr/>
          <a:lstStyle/>
          <a:p>
            <a:pPr>
              <a:defRPr/>
            </a:pPr>
            <a:fld id="{B2D3A1EA-1194-46EB-84E3-8DBB2A5A15EF}" type="slidenum">
              <a:rPr lang="en-US" smtClean="0">
                <a:solidFill>
                  <a:srgbClr val="000000"/>
                </a:solidFill>
              </a:rPr>
              <a:pPr>
                <a:defRPr/>
              </a:pPr>
              <a:t>22</a:t>
            </a:fld>
            <a:endParaRPr lang="en-US">
              <a:solidFill>
                <a:srgbClr val="000000"/>
              </a:solidFill>
            </a:endParaRPr>
          </a:p>
        </p:txBody>
      </p:sp>
      <p:cxnSp>
        <p:nvCxnSpPr>
          <p:cNvPr id="14342" name="7 Conector recto de flecha"/>
          <p:cNvCxnSpPr>
            <a:cxnSpLocks noChangeShapeType="1"/>
          </p:cNvCxnSpPr>
          <p:nvPr/>
        </p:nvCxnSpPr>
        <p:spPr bwMode="auto">
          <a:xfrm>
            <a:off x="5429250" y="4929188"/>
            <a:ext cx="428625" cy="1587"/>
          </a:xfrm>
          <a:prstGeom prst="straightConnector1">
            <a:avLst/>
          </a:prstGeom>
          <a:noFill/>
          <a:ln w="9525" algn="ctr">
            <a:solidFill>
              <a:schemeClr val="tx1"/>
            </a:solidFill>
            <a:round/>
            <a:headEnd/>
            <a:tailEnd type="arrow" w="med" len="med"/>
          </a:ln>
        </p:spPr>
      </p:cxnSp>
      <p:cxnSp>
        <p:nvCxnSpPr>
          <p:cNvPr id="14343" name="9 Conector recto de flecha"/>
          <p:cNvCxnSpPr>
            <a:cxnSpLocks noChangeShapeType="1"/>
          </p:cNvCxnSpPr>
          <p:nvPr/>
        </p:nvCxnSpPr>
        <p:spPr bwMode="auto">
          <a:xfrm>
            <a:off x="8429625" y="4929188"/>
            <a:ext cx="428625" cy="1587"/>
          </a:xfrm>
          <a:prstGeom prst="straightConnector1">
            <a:avLst/>
          </a:prstGeom>
          <a:noFill/>
          <a:ln w="9525" algn="ctr">
            <a:solidFill>
              <a:schemeClr val="tx1"/>
            </a:solidFill>
            <a:round/>
            <a:headEnd/>
            <a:tailEnd type="arrow" w="med" len="med"/>
          </a:ln>
        </p:spPr>
      </p:cxnSp>
      <p:cxnSp>
        <p:nvCxnSpPr>
          <p:cNvPr id="14344" name="10 Conector recto de flecha"/>
          <p:cNvCxnSpPr>
            <a:cxnSpLocks noChangeShapeType="1"/>
          </p:cNvCxnSpPr>
          <p:nvPr/>
        </p:nvCxnSpPr>
        <p:spPr bwMode="auto">
          <a:xfrm>
            <a:off x="4929188" y="5286375"/>
            <a:ext cx="428625" cy="1588"/>
          </a:xfrm>
          <a:prstGeom prst="straightConnector1">
            <a:avLst/>
          </a:prstGeom>
          <a:noFill/>
          <a:ln w="9525" algn="ctr">
            <a:solidFill>
              <a:schemeClr val="tx1"/>
            </a:solidFill>
            <a:round/>
            <a:headEnd/>
            <a:tailEnd type="arrow" w="med" len="med"/>
          </a:ln>
        </p:spPr>
      </p:cxnSp>
      <p:cxnSp>
        <p:nvCxnSpPr>
          <p:cNvPr id="14345" name="11 Conector recto de flecha"/>
          <p:cNvCxnSpPr>
            <a:cxnSpLocks noChangeShapeType="1"/>
          </p:cNvCxnSpPr>
          <p:nvPr/>
        </p:nvCxnSpPr>
        <p:spPr bwMode="auto">
          <a:xfrm>
            <a:off x="2357438" y="5500688"/>
            <a:ext cx="428625" cy="1587"/>
          </a:xfrm>
          <a:prstGeom prst="straightConnector1">
            <a:avLst/>
          </a:prstGeom>
          <a:noFill/>
          <a:ln w="9525" algn="ctr">
            <a:solidFill>
              <a:schemeClr val="tx1"/>
            </a:solidFill>
            <a:round/>
            <a:headEnd/>
            <a:tailEnd type="arrow" w="med" len="med"/>
          </a:ln>
        </p:spPr>
      </p:cxnSp>
    </p:spTree>
    <p:extLst>
      <p:ext uri="{BB962C8B-B14F-4D97-AF65-F5344CB8AC3E}">
        <p14:creationId xmlns="" xmlns:p14="http://schemas.microsoft.com/office/powerpoint/2010/main" val="40822197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in)">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box(in)">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box(in)">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box(in)">
                                      <p:cBhvr>
                                        <p:cTn id="27" dur="500"/>
                                        <p:tgtEl>
                                          <p:spTgt spid="194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nodePh="1">
                                  <p:stCondLst>
                                    <p:cond delay="0"/>
                                  </p:stCondLst>
                                  <p:endCondLst>
                                    <p:cond evt="begin" delay="0">
                                      <p:tn val="30"/>
                                    </p:cond>
                                  </p:endCondLst>
                                  <p:childTnLst>
                                    <p:set>
                                      <p:cBhvr>
                                        <p:cTn id="31" dur="1" fill="hold">
                                          <p:stCondLst>
                                            <p:cond delay="0"/>
                                          </p:stCondLst>
                                        </p:cTn>
                                        <p:tgtEl>
                                          <p:spTgt spid="19462"/>
                                        </p:tgtEl>
                                        <p:attrNameLst>
                                          <p:attrName>style.visibility</p:attrName>
                                        </p:attrNameLst>
                                      </p:cBhvr>
                                      <p:to>
                                        <p:strVal val="visible"/>
                                      </p:to>
                                    </p:set>
                                    <p:anim calcmode="lin" valueType="num">
                                      <p:cBhvr additive="base">
                                        <p:cTn id="32" dur="500" fill="hold"/>
                                        <p:tgtEl>
                                          <p:spTgt spid="19462"/>
                                        </p:tgtEl>
                                        <p:attrNameLst>
                                          <p:attrName>ppt_x</p:attrName>
                                        </p:attrNameLst>
                                      </p:cBhvr>
                                      <p:tavLst>
                                        <p:tav tm="0">
                                          <p:val>
                                            <p:strVal val="#ppt_x"/>
                                          </p:val>
                                        </p:tav>
                                        <p:tav tm="100000">
                                          <p:val>
                                            <p:strVal val="#ppt_x"/>
                                          </p:val>
                                        </p:tav>
                                      </p:tavLst>
                                    </p:anim>
                                    <p:anim calcmode="lin" valueType="num">
                                      <p:cBhvr additive="base">
                                        <p:cTn id="33"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dor\Mis documentos\Mis imágenes\13060_430646063684556_1709959580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D93F1078-C4A4-46E5-BB59-EEB1A7BA3901}" type="slidenum">
              <a:rPr lang="en-US" smtClean="0">
                <a:solidFill>
                  <a:srgbClr val="000000"/>
                </a:solidFill>
              </a:rPr>
              <a:pPr>
                <a:defRPr/>
              </a:pPr>
              <a:t>23</a:t>
            </a:fld>
            <a:endParaRPr lang="en-US">
              <a:solidFill>
                <a:srgbClr val="000000"/>
              </a:solidFill>
            </a:endParaRPr>
          </a:p>
        </p:txBody>
      </p:sp>
      <p:sp>
        <p:nvSpPr>
          <p:cNvPr id="4" name="3 CuadroTexto"/>
          <p:cNvSpPr txBox="1"/>
          <p:nvPr/>
        </p:nvSpPr>
        <p:spPr>
          <a:xfrm>
            <a:off x="428625" y="5214938"/>
            <a:ext cx="8501063" cy="1077218"/>
          </a:xfrm>
          <a:prstGeom prst="rect">
            <a:avLst/>
          </a:prstGeom>
          <a:noFill/>
        </p:spPr>
        <p:txBody>
          <a:bodyPr>
            <a:spAutoFit/>
          </a:bodyPr>
          <a:lstStyle/>
          <a:p>
            <a:pPr algn="ctr" fontAlgn="base">
              <a:spcBef>
                <a:spcPct val="0"/>
              </a:spcBef>
              <a:spcAft>
                <a:spcPct val="0"/>
              </a:spcAft>
              <a:defRPr/>
            </a:pPr>
            <a:r>
              <a:rPr lang="es-GT" sz="3200" b="1" dirty="0" smtClean="0">
                <a:solidFill>
                  <a:srgbClr val="FFFFFF"/>
                </a:solidFill>
                <a:effectLst>
                  <a:outerShdw blurRad="38100" dist="38100" dir="2700000" algn="tl">
                    <a:srgbClr val="000000">
                      <a:alpha val="43137"/>
                    </a:srgbClr>
                  </a:outerShdw>
                </a:effectLst>
                <a:latin typeface="Verdana" pitchFamily="34" charset="0"/>
              </a:rPr>
              <a:t>¿Cómo </a:t>
            </a:r>
            <a:r>
              <a:rPr lang="es-GT" sz="3200" b="1" dirty="0">
                <a:solidFill>
                  <a:srgbClr val="FFFFFF"/>
                </a:solidFill>
                <a:effectLst>
                  <a:outerShdw blurRad="38100" dist="38100" dir="2700000" algn="tl">
                    <a:srgbClr val="000000">
                      <a:alpha val="43137"/>
                    </a:srgbClr>
                  </a:outerShdw>
                </a:effectLst>
                <a:latin typeface="Verdana" pitchFamily="34" charset="0"/>
              </a:rPr>
              <a:t>nos forma Dios para nuestro </a:t>
            </a:r>
            <a:r>
              <a:rPr lang="es-GT" sz="3200" b="1" dirty="0" smtClean="0">
                <a:solidFill>
                  <a:srgbClr val="FFFFFF"/>
                </a:solidFill>
                <a:effectLst>
                  <a:outerShdw blurRad="38100" dist="38100" dir="2700000" algn="tl">
                    <a:srgbClr val="000000">
                      <a:alpha val="43137"/>
                    </a:srgbClr>
                  </a:outerShdw>
                </a:effectLst>
                <a:latin typeface="Verdana" pitchFamily="34" charset="0"/>
              </a:rPr>
              <a:t>ministerio?</a:t>
            </a:r>
            <a:endParaRPr lang="es-ES" sz="3200" b="1" dirty="0">
              <a:solidFill>
                <a:srgbClr val="FFFFFF"/>
              </a:solidFill>
              <a:effectLst>
                <a:outerShdw blurRad="38100" dist="38100" dir="2700000" algn="tl">
                  <a:srgbClr val="000000">
                    <a:alpha val="43137"/>
                  </a:srgbClr>
                </a:outerShdw>
              </a:effectLst>
              <a:latin typeface="Verdana" pitchFamily="34" charset="0"/>
            </a:endParaRPr>
          </a:p>
        </p:txBody>
      </p:sp>
      <p:sp>
        <p:nvSpPr>
          <p:cNvPr id="5" name="4 CuadroTexto"/>
          <p:cNvSpPr txBox="1">
            <a:spLocks noChangeArrowheads="1"/>
          </p:cNvSpPr>
          <p:nvPr/>
        </p:nvSpPr>
        <p:spPr bwMode="auto">
          <a:xfrm>
            <a:off x="214313" y="428625"/>
            <a:ext cx="857250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indent="0" algn="ctr" eaLnBrk="1" fontAlgn="base" hangingPunct="1">
              <a:spcBef>
                <a:spcPct val="0"/>
              </a:spcBef>
              <a:spcAft>
                <a:spcPct val="0"/>
              </a:spcAft>
            </a:pPr>
            <a:r>
              <a:rPr lang="es-GT" sz="2400" dirty="0">
                <a:solidFill>
                  <a:srgbClr val="000000"/>
                </a:solidFill>
              </a:rPr>
              <a:t>Dios no desperdicia nada. Él no nos daría habilidades, intereses, talentos, dones, personalidad y experiencias a menos que tuviera la intención de usarlos para su gloria. Si identificamos y entendemos esos factores podemos descubrir la voluntad de Dios para nosotros.</a:t>
            </a:r>
          </a:p>
          <a:p>
            <a:pPr marL="0" indent="0" algn="ctr" eaLnBrk="1" fontAlgn="base" hangingPunct="1">
              <a:spcBef>
                <a:spcPct val="0"/>
              </a:spcBef>
              <a:spcAft>
                <a:spcPct val="0"/>
              </a:spcAft>
            </a:pPr>
            <a:r>
              <a:rPr lang="es-GT" sz="2400" dirty="0">
                <a:solidFill>
                  <a:srgbClr val="000000"/>
                </a:solidFill>
              </a:rPr>
              <a:t> </a:t>
            </a:r>
            <a:r>
              <a:rPr lang="es-GT" sz="2400" dirty="0">
                <a:solidFill>
                  <a:srgbClr val="FFFF00"/>
                </a:solidFill>
                <a:effectLst>
                  <a:outerShdw blurRad="38100" dist="38100" dir="2700000" algn="tl">
                    <a:srgbClr val="000000">
                      <a:alpha val="43137"/>
                    </a:srgbClr>
                  </a:outerShdw>
                </a:effectLst>
              </a:rPr>
              <a:t>La Biblia dice que somos maravillosamente complejos. Somos una combinación de muchos factores diferentes. Cuando Dios decidió crearnos, determinó exactamente lo que necesitaríamos para el servicio que Él espera de nosotros.</a:t>
            </a:r>
          </a:p>
        </p:txBody>
      </p:sp>
    </p:spTree>
    <p:extLst>
      <p:ext uri="{BB962C8B-B14F-4D97-AF65-F5344CB8AC3E}">
        <p14:creationId xmlns="" xmlns:p14="http://schemas.microsoft.com/office/powerpoint/2010/main" val="29929482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dministrador\Mis documentos\Mis imágenes\download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8" y="0"/>
            <a:ext cx="917257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5991AF8A-526B-4F22-977A-199D624EDECD}" type="slidenum">
              <a:rPr lang="en-US" smtClean="0">
                <a:solidFill>
                  <a:srgbClr val="000000"/>
                </a:solidFill>
              </a:rPr>
              <a:pPr>
                <a:defRPr/>
              </a:pPr>
              <a:t>24</a:t>
            </a:fld>
            <a:endParaRPr lang="en-US">
              <a:solidFill>
                <a:srgbClr val="000000"/>
              </a:solidFill>
            </a:endParaRPr>
          </a:p>
        </p:txBody>
      </p:sp>
      <p:sp>
        <p:nvSpPr>
          <p:cNvPr id="4" name="3 CuadroTexto"/>
          <p:cNvSpPr txBox="1"/>
          <p:nvPr/>
        </p:nvSpPr>
        <p:spPr>
          <a:xfrm>
            <a:off x="214313" y="428625"/>
            <a:ext cx="8715375" cy="523875"/>
          </a:xfrm>
          <a:prstGeom prst="rect">
            <a:avLst/>
          </a:prstGeom>
          <a:noFill/>
        </p:spPr>
        <p:txBody>
          <a:bodyPr>
            <a:spAutoFit/>
          </a:bodyPr>
          <a:lstStyle/>
          <a:p>
            <a:pPr algn="ctr" fontAlgn="base">
              <a:spcBef>
                <a:spcPct val="0"/>
              </a:spcBef>
              <a:spcAft>
                <a:spcPct val="0"/>
              </a:spcAft>
              <a:defRPr/>
            </a:pPr>
            <a:r>
              <a:rPr lang="es-GT" sz="2800" b="1" dirty="0">
                <a:solidFill>
                  <a:srgbClr val="FFFF00"/>
                </a:solidFill>
                <a:effectLst>
                  <a:outerShdw blurRad="38100" dist="38100" dir="2700000" algn="tl">
                    <a:srgbClr val="000000">
                      <a:alpha val="43137"/>
                    </a:srgbClr>
                  </a:outerShdw>
                </a:effectLst>
                <a:latin typeface="Verdana" pitchFamily="34" charset="0"/>
              </a:rPr>
              <a:t>¿QUIÉN SUBE TU MOTIVACIÓN?</a:t>
            </a:r>
            <a:endParaRPr lang="es-ES" sz="2800" b="1" dirty="0">
              <a:solidFill>
                <a:srgbClr val="FFFF00"/>
              </a:solidFill>
              <a:effectLst>
                <a:outerShdw blurRad="38100" dist="38100" dir="2700000" algn="tl">
                  <a:srgbClr val="000000">
                    <a:alpha val="43137"/>
                  </a:srgbClr>
                </a:outerShdw>
              </a:effectLst>
              <a:latin typeface="Verdana" pitchFamily="34" charset="0"/>
            </a:endParaRPr>
          </a:p>
        </p:txBody>
      </p:sp>
      <p:sp>
        <p:nvSpPr>
          <p:cNvPr id="5" name="4 CuadroTexto"/>
          <p:cNvSpPr txBox="1">
            <a:spLocks noChangeArrowheads="1"/>
          </p:cNvSpPr>
          <p:nvPr/>
        </p:nvSpPr>
        <p:spPr bwMode="auto">
          <a:xfrm>
            <a:off x="428625" y="1285875"/>
            <a:ext cx="8501063"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s-GT" sz="2400" dirty="0">
                <a:solidFill>
                  <a:srgbClr val="FF3300"/>
                </a:solidFill>
              </a:rPr>
              <a:t>El verdadero poder para motivarte proviene de tu interior</a:t>
            </a:r>
            <a:r>
              <a:rPr lang="es-GT" sz="2400" dirty="0">
                <a:solidFill>
                  <a:srgbClr val="FF6600"/>
                </a:solidFill>
              </a:rPr>
              <a:t>.</a:t>
            </a:r>
          </a:p>
          <a:p>
            <a:pPr algn="ctr" eaLnBrk="1" fontAlgn="base" hangingPunct="1">
              <a:spcBef>
                <a:spcPct val="0"/>
              </a:spcBef>
              <a:spcAft>
                <a:spcPct val="0"/>
              </a:spcAft>
            </a:pPr>
            <a:r>
              <a:rPr lang="es-GT" sz="2400" dirty="0">
                <a:solidFill>
                  <a:srgbClr val="FF6600"/>
                </a:solidFill>
              </a:rPr>
              <a:t>Nadie más que tú tienes el poder  de optar por la energía necesaria para lograr algo.</a:t>
            </a:r>
          </a:p>
          <a:p>
            <a:pPr algn="ctr" eaLnBrk="1" fontAlgn="base" hangingPunct="1">
              <a:spcBef>
                <a:spcPct val="0"/>
              </a:spcBef>
              <a:spcAft>
                <a:spcPct val="0"/>
              </a:spcAft>
            </a:pPr>
            <a:r>
              <a:rPr lang="es-GT" sz="2400" dirty="0">
                <a:solidFill>
                  <a:srgbClr val="FF3300"/>
                </a:solidFill>
              </a:rPr>
              <a:t>Nadie te motiva o te desmotiva si tú no  lo deseas.</a:t>
            </a:r>
          </a:p>
          <a:p>
            <a:pPr algn="ctr" eaLnBrk="1" fontAlgn="base" hangingPunct="1">
              <a:spcBef>
                <a:spcPct val="0"/>
              </a:spcBef>
              <a:spcAft>
                <a:spcPct val="0"/>
              </a:spcAft>
            </a:pPr>
            <a:r>
              <a:rPr lang="es-GT" sz="2400" dirty="0">
                <a:solidFill>
                  <a:srgbClr val="FF3300"/>
                </a:solidFill>
              </a:rPr>
              <a:t>Nadie te hace sentir bien o mal consigo mismo(a) si tú no quieres.</a:t>
            </a:r>
            <a:endParaRPr lang="es-ES" sz="2400" dirty="0">
              <a:solidFill>
                <a:srgbClr val="FF3300"/>
              </a:solidFill>
            </a:endParaRPr>
          </a:p>
        </p:txBody>
      </p:sp>
      <p:sp>
        <p:nvSpPr>
          <p:cNvPr id="6" name="5 CuadroTexto"/>
          <p:cNvSpPr txBox="1"/>
          <p:nvPr/>
        </p:nvSpPr>
        <p:spPr>
          <a:xfrm>
            <a:off x="571500" y="4643438"/>
            <a:ext cx="8143875" cy="1938337"/>
          </a:xfrm>
          <a:prstGeom prst="rect">
            <a:avLst/>
          </a:prstGeom>
          <a:noFill/>
        </p:spPr>
        <p:txBody>
          <a:bodyPr>
            <a:spAutoFit/>
          </a:bodyPr>
          <a:lstStyle/>
          <a:p>
            <a:pPr algn="ctr" fontAlgn="base">
              <a:spcBef>
                <a:spcPct val="0"/>
              </a:spcBef>
              <a:spcAft>
                <a:spcPct val="0"/>
              </a:spcAft>
              <a:defRPr/>
            </a:pPr>
            <a:r>
              <a:rPr lang="es-GT" sz="2400" b="1" dirty="0">
                <a:solidFill>
                  <a:srgbClr val="FFFFFF"/>
                </a:solidFill>
                <a:effectLst>
                  <a:outerShdw blurRad="38100" dist="38100" dir="2700000" algn="tl">
                    <a:srgbClr val="000000">
                      <a:alpha val="43137"/>
                    </a:srgbClr>
                  </a:outerShdw>
                </a:effectLst>
                <a:latin typeface="Verdana" pitchFamily="34" charset="0"/>
              </a:rPr>
              <a:t>Esto significa que podemos ser independientes y evitar reaccionar como lo dicten las fuerzas del ambiente, ya no dependemos de lo que digan o piensen los demás de nosotros.</a:t>
            </a:r>
            <a:endParaRPr lang="es-ES" sz="2400" b="1" dirty="0">
              <a:solidFill>
                <a:srgbClr val="FFFFFF"/>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 xmlns:p14="http://schemas.microsoft.com/office/powerpoint/2010/main" val="369337082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edge">
                                      <p:cBhvr>
                                        <p:cTn id="17" dur="2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edge">
                                      <p:cBhvr>
                                        <p:cTn id="22" dur="20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304799" y="4500563"/>
            <a:ext cx="8482013" cy="1815882"/>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fontAlgn="base">
              <a:spcBef>
                <a:spcPct val="0"/>
              </a:spcBef>
              <a:spcAft>
                <a:spcPct val="0"/>
              </a:spcAft>
              <a:defRPr/>
            </a:pPr>
            <a:r>
              <a:rPr lang="es-MX" sz="2800" dirty="0" smtClean="0">
                <a:solidFill>
                  <a:srgbClr val="FFFF00"/>
                </a:solidFill>
                <a:latin typeface="Arial Black" pitchFamily="34" charset="0"/>
              </a:rPr>
              <a:t>Ánimo la mies es mucha y los obreros son pocos, y tu estas llamado a ser ese obrero, a ser ese pastor a quien Dios está confiando su rebaño.</a:t>
            </a:r>
            <a:endParaRPr lang="en-US" sz="2800" dirty="0">
              <a:solidFill>
                <a:srgbClr val="FFFF00"/>
              </a:solidFill>
              <a:latin typeface="Arial Black" pitchFamily="34" charset="0"/>
            </a:endParaRPr>
          </a:p>
        </p:txBody>
      </p:sp>
      <p:sp>
        <p:nvSpPr>
          <p:cNvPr id="7174" name="Text Box 6"/>
          <p:cNvSpPr txBox="1">
            <a:spLocks noChangeArrowheads="1"/>
          </p:cNvSpPr>
          <p:nvPr/>
        </p:nvSpPr>
        <p:spPr bwMode="auto">
          <a:xfrm>
            <a:off x="1447800" y="6019800"/>
            <a:ext cx="62484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base">
              <a:spcBef>
                <a:spcPct val="0"/>
              </a:spcBef>
              <a:spcAft>
                <a:spcPct val="0"/>
              </a:spcAft>
              <a:defRPr/>
            </a:pPr>
            <a:endParaRPr lang="en-US" sz="3200" b="1" dirty="0">
              <a:solidFill>
                <a:srgbClr val="FFFFFF"/>
              </a:solidFill>
              <a:effectLst>
                <a:outerShdw blurRad="38100" dist="38100" dir="2700000" algn="tl">
                  <a:srgbClr val="C0C0C0"/>
                </a:outerShdw>
              </a:effectLst>
              <a:latin typeface="Verdana" pitchFamily="34" charset="0"/>
            </a:endParaRPr>
          </a:p>
        </p:txBody>
      </p:sp>
      <p:sp>
        <p:nvSpPr>
          <p:cNvPr id="7175" name="Text Box 7"/>
          <p:cNvSpPr txBox="1">
            <a:spLocks noChangeArrowheads="1"/>
          </p:cNvSpPr>
          <p:nvPr/>
        </p:nvSpPr>
        <p:spPr bwMode="auto">
          <a:xfrm>
            <a:off x="304800" y="228600"/>
            <a:ext cx="8482013" cy="193899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GT" sz="2400" b="1" dirty="0">
                <a:solidFill>
                  <a:srgbClr val="FFFFFF"/>
                </a:solidFill>
                <a:latin typeface="Verdana" pitchFamily="34" charset="0"/>
              </a:rPr>
              <a:t>“</a:t>
            </a:r>
            <a:r>
              <a:rPr lang="es-GT" sz="2400" b="1" dirty="0" smtClean="0">
                <a:solidFill>
                  <a:srgbClr val="FFFFFF"/>
                </a:solidFill>
                <a:latin typeface="Verdana" pitchFamily="34" charset="0"/>
              </a:rPr>
              <a:t>Acepta </a:t>
            </a:r>
            <a:r>
              <a:rPr lang="es-GT" sz="2400" b="1" dirty="0">
                <a:solidFill>
                  <a:srgbClr val="FFFFFF"/>
                </a:solidFill>
                <a:latin typeface="Verdana" pitchFamily="34" charset="0"/>
              </a:rPr>
              <a:t>abiertamente </a:t>
            </a:r>
            <a:r>
              <a:rPr lang="es-GT" sz="2400" b="1" dirty="0" smtClean="0">
                <a:solidFill>
                  <a:srgbClr val="FFFFFF"/>
                </a:solidFill>
                <a:latin typeface="Verdana" pitchFamily="34" charset="0"/>
              </a:rPr>
              <a:t>el reto,</a:t>
            </a:r>
            <a:endParaRPr lang="es-GT" sz="2400" b="1" dirty="0">
              <a:solidFill>
                <a:srgbClr val="FFFFFF"/>
              </a:solidFill>
              <a:latin typeface="Verdana" pitchFamily="34" charset="0"/>
            </a:endParaRPr>
          </a:p>
          <a:p>
            <a:pPr algn="ctr" fontAlgn="base">
              <a:spcBef>
                <a:spcPct val="0"/>
              </a:spcBef>
              <a:spcAft>
                <a:spcPct val="0"/>
              </a:spcAft>
              <a:defRPr/>
            </a:pPr>
            <a:r>
              <a:rPr lang="es-GT" sz="2400" b="1" dirty="0" smtClean="0">
                <a:solidFill>
                  <a:srgbClr val="FFFFFF"/>
                </a:solidFill>
                <a:latin typeface="Verdana" pitchFamily="34" charset="0"/>
              </a:rPr>
              <a:t>desea </a:t>
            </a:r>
            <a:r>
              <a:rPr lang="es-GT" sz="2400" b="1" dirty="0">
                <a:solidFill>
                  <a:srgbClr val="FFFFFF"/>
                </a:solidFill>
                <a:latin typeface="Verdana" pitchFamily="34" charset="0"/>
              </a:rPr>
              <a:t>hacer algo al respecto y </a:t>
            </a:r>
          </a:p>
          <a:p>
            <a:pPr algn="ctr" fontAlgn="base">
              <a:spcBef>
                <a:spcPct val="0"/>
              </a:spcBef>
              <a:spcAft>
                <a:spcPct val="0"/>
              </a:spcAft>
              <a:defRPr/>
            </a:pPr>
            <a:r>
              <a:rPr lang="es-GT" sz="2400" b="1" dirty="0" smtClean="0">
                <a:solidFill>
                  <a:srgbClr val="FFFFFF"/>
                </a:solidFill>
                <a:latin typeface="Verdana" pitchFamily="34" charset="0"/>
              </a:rPr>
              <a:t>Anímate para continuar tus estudios, puedes </a:t>
            </a:r>
            <a:r>
              <a:rPr lang="es-GT" sz="2400" b="1" dirty="0">
                <a:solidFill>
                  <a:srgbClr val="FFFFFF"/>
                </a:solidFill>
                <a:latin typeface="Verdana" pitchFamily="34" charset="0"/>
              </a:rPr>
              <a:t>jugar un papel fundamental en </a:t>
            </a:r>
            <a:r>
              <a:rPr lang="es-GT" sz="2400" b="1" dirty="0" smtClean="0">
                <a:solidFill>
                  <a:srgbClr val="FFFFFF"/>
                </a:solidFill>
                <a:latin typeface="Verdana" pitchFamily="34" charset="0"/>
              </a:rPr>
              <a:t>la instauración del Reino”.</a:t>
            </a:r>
            <a:endParaRPr lang="en-US" sz="2400" b="1" dirty="0">
              <a:solidFill>
                <a:srgbClr val="FFFFFF"/>
              </a:solidFill>
              <a:latin typeface="Verdana" pitchFamily="34" charset="0"/>
            </a:endParaRPr>
          </a:p>
        </p:txBody>
      </p:sp>
      <p:sp>
        <p:nvSpPr>
          <p:cNvPr id="5" name="4 CuadroTexto"/>
          <p:cNvSpPr txBox="1"/>
          <p:nvPr/>
        </p:nvSpPr>
        <p:spPr>
          <a:xfrm>
            <a:off x="285750" y="2643188"/>
            <a:ext cx="8501063" cy="1569660"/>
          </a:xfrm>
          <a:prstGeom prst="rect">
            <a:avLst/>
          </a:prstGeom>
          <a:noFill/>
        </p:spPr>
        <p:txBody>
          <a:bodyPr>
            <a:spAutoFit/>
          </a:bodyPr>
          <a:lstStyle/>
          <a:p>
            <a:pPr algn="ctr" fontAlgn="base">
              <a:spcBef>
                <a:spcPct val="0"/>
              </a:spcBef>
              <a:spcAft>
                <a:spcPct val="0"/>
              </a:spcAft>
              <a:defRPr/>
            </a:pPr>
            <a:r>
              <a:rPr lang="es-GT" sz="2400" b="1" dirty="0" smtClean="0">
                <a:solidFill>
                  <a:srgbClr val="FF3300"/>
                </a:solidFill>
                <a:effectLst>
                  <a:outerShdw blurRad="38100" dist="38100" dir="2700000" algn="tl">
                    <a:srgbClr val="000000">
                      <a:alpha val="43137"/>
                    </a:srgbClr>
                  </a:outerShdw>
                </a:effectLst>
                <a:latin typeface="Verdana" pitchFamily="34" charset="0"/>
              </a:rPr>
              <a:t>Motiva a otras personas para que se preparen y se formen y así poder servir todos juntos a la comunidad, sin olvidar que el servicio empieza en nuestras casas.</a:t>
            </a:r>
            <a:endParaRPr lang="es-ES" sz="2400" b="1" dirty="0">
              <a:solidFill>
                <a:srgbClr val="FF3300"/>
              </a:solidFill>
              <a:effectLst>
                <a:outerShdw blurRad="38100" dist="38100" dir="2700000" algn="tl">
                  <a:srgbClr val="000000">
                    <a:alpha val="43137"/>
                  </a:srgbClr>
                </a:outerShdw>
              </a:effectLst>
              <a:latin typeface="Verdana" pitchFamily="34" charset="0"/>
            </a:endParaRPr>
          </a:p>
        </p:txBody>
      </p:sp>
      <p:sp>
        <p:nvSpPr>
          <p:cNvPr id="6" name="5 Marcador de número de diapositiva"/>
          <p:cNvSpPr>
            <a:spLocks noGrp="1"/>
          </p:cNvSpPr>
          <p:nvPr>
            <p:ph type="sldNum" sz="quarter" idx="12"/>
          </p:nvPr>
        </p:nvSpPr>
        <p:spPr/>
        <p:txBody>
          <a:bodyPr/>
          <a:lstStyle/>
          <a:p>
            <a:pPr>
              <a:defRPr/>
            </a:pPr>
            <a:fld id="{2E82F076-87A6-42E8-82BD-E29F394CE5A8}" type="slidenum">
              <a:rPr lang="en-US" smtClean="0">
                <a:solidFill>
                  <a:srgbClr val="000000"/>
                </a:solidFill>
              </a:rPr>
              <a:pPr>
                <a:defRPr/>
              </a:pPr>
              <a:t>25</a:t>
            </a:fld>
            <a:endParaRPr lang="en-US">
              <a:solidFill>
                <a:srgbClr val="000000"/>
              </a:solidFill>
            </a:endParaRPr>
          </a:p>
        </p:txBody>
      </p:sp>
    </p:spTree>
    <p:extLst>
      <p:ext uri="{BB962C8B-B14F-4D97-AF65-F5344CB8AC3E}">
        <p14:creationId xmlns="" xmlns:p14="http://schemas.microsoft.com/office/powerpoint/2010/main" val="316803038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edge">
                                      <p:cBhvr>
                                        <p:cTn id="7" dur="2000"/>
                                        <p:tgtEl>
                                          <p:spTgt spid="7173">
                                            <p:txEl>
                                              <p:pRg st="0" end="0"/>
                                            </p:txEl>
                                          </p:spTgt>
                                        </p:tgtEl>
                                      </p:cBhvr>
                                    </p:animEffect>
                                  </p:childTnLst>
                                </p:cTn>
                              </p:par>
                            </p:childTnLst>
                          </p:cTn>
                        </p:par>
                        <p:par>
                          <p:cTn id="8" fill="hold" nodeType="afterGroup">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7175"/>
                                        </p:tgtEl>
                                        <p:attrNameLst>
                                          <p:attrName>style.visibility</p:attrName>
                                        </p:attrNameLst>
                                      </p:cBhvr>
                                      <p:to>
                                        <p:strVal val="visible"/>
                                      </p:to>
                                    </p:set>
                                    <p:animEffect transition="in" filter="strips(upRight)">
                                      <p:cBhvr>
                                        <p:cTn id="11" dur="500"/>
                                        <p:tgtEl>
                                          <p:spTgt spid="71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circle(in)">
                                      <p:cBhvr>
                                        <p:cTn id="1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714625" y="285750"/>
            <a:ext cx="5638800" cy="8302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MX" sz="2400" b="1" dirty="0">
                <a:solidFill>
                  <a:srgbClr val="66FFFF"/>
                </a:solidFill>
                <a:latin typeface="Arial" charset="0"/>
              </a:rPr>
              <a:t>¡Ser lo que somos capaces de ser,</a:t>
            </a:r>
          </a:p>
          <a:p>
            <a:pPr algn="ctr" fontAlgn="base">
              <a:spcBef>
                <a:spcPct val="0"/>
              </a:spcBef>
              <a:spcAft>
                <a:spcPct val="0"/>
              </a:spcAft>
              <a:defRPr/>
            </a:pPr>
            <a:r>
              <a:rPr lang="es-MX" sz="2400" b="1" dirty="0">
                <a:solidFill>
                  <a:srgbClr val="66FFFF"/>
                </a:solidFill>
                <a:latin typeface="Arial" charset="0"/>
              </a:rPr>
              <a:t> es el único fin de la vida!</a:t>
            </a:r>
            <a:endParaRPr lang="en-US" sz="2400" b="1" dirty="0">
              <a:solidFill>
                <a:srgbClr val="66FFFF"/>
              </a:solidFill>
              <a:latin typeface="Arial" charset="0"/>
            </a:endParaRPr>
          </a:p>
        </p:txBody>
      </p:sp>
      <p:sp>
        <p:nvSpPr>
          <p:cNvPr id="22532" name="Text Box 4"/>
          <p:cNvSpPr txBox="1">
            <a:spLocks noChangeArrowheads="1"/>
          </p:cNvSpPr>
          <p:nvPr/>
        </p:nvSpPr>
        <p:spPr bwMode="auto">
          <a:xfrm>
            <a:off x="0" y="1500188"/>
            <a:ext cx="5334000" cy="1554162"/>
          </a:xfrm>
          <a:prstGeom prst="rect">
            <a:avLst/>
          </a:prstGeom>
          <a:noFill/>
          <a:ln w="9525">
            <a:noFill/>
            <a:miter lim="800000"/>
            <a:headEnd/>
            <a:tailEnd/>
          </a:ln>
          <a:effectLst>
            <a:outerShdw dist="107763" dir="8100000" algn="ctr" rotWithShape="0">
              <a:schemeClr val="bg2"/>
            </a:outerShdw>
          </a:effectLst>
        </p:spPr>
        <p:txBody>
          <a:bodyPr>
            <a:spAutoFit/>
          </a:bodyPr>
          <a:lstStyle/>
          <a:p>
            <a:pPr fontAlgn="base">
              <a:spcBef>
                <a:spcPct val="0"/>
              </a:spcBef>
              <a:spcAft>
                <a:spcPct val="0"/>
              </a:spcAft>
              <a:defRPr/>
            </a:pPr>
            <a:r>
              <a:rPr lang="es-MX" sz="3200" b="1" i="1" dirty="0">
                <a:solidFill>
                  <a:srgbClr val="1C1C1C"/>
                </a:solidFill>
                <a:effectLst>
                  <a:outerShdw blurRad="38100" dist="38100" dir="2700000" algn="tl">
                    <a:srgbClr val="C0C0C0"/>
                  </a:outerShdw>
                </a:effectLst>
                <a:latin typeface="Georgia" pitchFamily="18" charset="0"/>
              </a:rPr>
              <a:t>“Vida: nada me debes.</a:t>
            </a:r>
          </a:p>
          <a:p>
            <a:pPr fontAlgn="base">
              <a:spcBef>
                <a:spcPct val="0"/>
              </a:spcBef>
              <a:spcAft>
                <a:spcPct val="0"/>
              </a:spcAft>
              <a:defRPr/>
            </a:pPr>
            <a:r>
              <a:rPr lang="en-US" sz="3200" b="1" i="1" dirty="0">
                <a:solidFill>
                  <a:srgbClr val="1C1C1C"/>
                </a:solidFill>
                <a:effectLst>
                  <a:outerShdw blurRad="38100" dist="38100" dir="2700000" algn="tl">
                    <a:srgbClr val="C0C0C0"/>
                  </a:outerShdw>
                </a:effectLst>
                <a:latin typeface="Georgia" pitchFamily="18" charset="0"/>
              </a:rPr>
              <a:t> </a:t>
            </a:r>
            <a:r>
              <a:rPr lang="es-MX" sz="3200" b="1" i="1" dirty="0">
                <a:solidFill>
                  <a:srgbClr val="1C1C1C"/>
                </a:solidFill>
                <a:effectLst>
                  <a:outerShdw blurRad="38100" dist="38100" dir="2700000" algn="tl">
                    <a:srgbClr val="C0C0C0"/>
                  </a:outerShdw>
                </a:effectLst>
                <a:latin typeface="Georgia" pitchFamily="18" charset="0"/>
              </a:rPr>
              <a:t>Vida: nada te debo.</a:t>
            </a:r>
          </a:p>
          <a:p>
            <a:pPr fontAlgn="base">
              <a:spcBef>
                <a:spcPct val="0"/>
              </a:spcBef>
              <a:spcAft>
                <a:spcPct val="0"/>
              </a:spcAft>
              <a:defRPr/>
            </a:pPr>
            <a:r>
              <a:rPr lang="en-US" sz="3200" b="1" i="1" dirty="0">
                <a:solidFill>
                  <a:srgbClr val="1C1C1C"/>
                </a:solidFill>
                <a:effectLst>
                  <a:outerShdw blurRad="38100" dist="38100" dir="2700000" algn="tl">
                    <a:srgbClr val="C0C0C0"/>
                  </a:outerShdw>
                </a:effectLst>
                <a:latin typeface="Georgia" pitchFamily="18" charset="0"/>
              </a:rPr>
              <a:t> </a:t>
            </a:r>
            <a:r>
              <a:rPr lang="es-MX" sz="3200" b="1" i="1" dirty="0">
                <a:solidFill>
                  <a:srgbClr val="1C1C1C"/>
                </a:solidFill>
                <a:effectLst>
                  <a:outerShdw blurRad="38100" dist="38100" dir="2700000" algn="tl">
                    <a:srgbClr val="C0C0C0"/>
                  </a:outerShdw>
                </a:effectLst>
                <a:latin typeface="Georgia" pitchFamily="18" charset="0"/>
              </a:rPr>
              <a:t>Vida: estamos en paz.”</a:t>
            </a:r>
            <a:endParaRPr lang="en-US" sz="3200" b="1" i="1" dirty="0">
              <a:solidFill>
                <a:srgbClr val="1C1C1C"/>
              </a:solidFill>
              <a:effectLst>
                <a:outerShdw blurRad="38100" dist="38100" dir="2700000" algn="tl">
                  <a:srgbClr val="C0C0C0"/>
                </a:outerShdw>
              </a:effectLst>
              <a:latin typeface="Georgia" pitchFamily="18" charset="0"/>
            </a:endParaRPr>
          </a:p>
        </p:txBody>
      </p:sp>
      <p:sp>
        <p:nvSpPr>
          <p:cNvPr id="22533" name="Text Box 5"/>
          <p:cNvSpPr txBox="1">
            <a:spLocks noChangeArrowheads="1"/>
          </p:cNvSpPr>
          <p:nvPr/>
        </p:nvSpPr>
        <p:spPr bwMode="auto">
          <a:xfrm>
            <a:off x="8676456" y="6232525"/>
            <a:ext cx="0" cy="0"/>
          </a:xfrm>
          <a:prstGeom prst="rect">
            <a:avLst/>
          </a:prstGeom>
          <a:solidFill>
            <a:srgbClr val="000066"/>
          </a:solidFill>
          <a:ln w="57150" cmpd="thinThick">
            <a:solidFill>
              <a:srgbClr val="FFFF00"/>
            </a:solidFill>
            <a:miter lim="800000"/>
            <a:headEnd/>
            <a:tailEnd/>
          </a:ln>
        </p:spPr>
        <p:txBody>
          <a:bodyPr wrap="squar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endParaRPr lang="en-US" sz="1000" dirty="0">
              <a:solidFill>
                <a:srgbClr val="66FF33"/>
              </a:solidFill>
            </a:endParaRPr>
          </a:p>
        </p:txBody>
      </p:sp>
      <p:sp>
        <p:nvSpPr>
          <p:cNvPr id="6" name="5 Marcador de número de diapositiva"/>
          <p:cNvSpPr>
            <a:spLocks noGrp="1"/>
          </p:cNvSpPr>
          <p:nvPr>
            <p:ph type="sldNum" sz="quarter" idx="12"/>
          </p:nvPr>
        </p:nvSpPr>
        <p:spPr/>
        <p:txBody>
          <a:bodyPr/>
          <a:lstStyle/>
          <a:p>
            <a:pPr>
              <a:defRPr/>
            </a:pPr>
            <a:fld id="{AC75727C-C5D9-4CC7-BA4C-5506616085DD}" type="slidenum">
              <a:rPr lang="en-US" smtClean="0">
                <a:solidFill>
                  <a:srgbClr val="000000"/>
                </a:solidFill>
              </a:rPr>
              <a:pPr>
                <a:defRPr/>
              </a:pPr>
              <a:t>26</a:t>
            </a:fld>
            <a:endParaRPr lang="en-US" dirty="0">
              <a:solidFill>
                <a:srgbClr val="000000"/>
              </a:solidFill>
            </a:endParaRPr>
          </a:p>
        </p:txBody>
      </p:sp>
      <p:sp>
        <p:nvSpPr>
          <p:cNvPr id="8" name="7 CuadroTexto"/>
          <p:cNvSpPr txBox="1">
            <a:spLocks noChangeArrowheads="1"/>
          </p:cNvSpPr>
          <p:nvPr/>
        </p:nvSpPr>
        <p:spPr bwMode="auto">
          <a:xfrm>
            <a:off x="1821656" y="3748088"/>
            <a:ext cx="5500687"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fontAlgn="base" hangingPunct="1">
              <a:spcBef>
                <a:spcPct val="0"/>
              </a:spcBef>
              <a:spcAft>
                <a:spcPct val="0"/>
              </a:spcAft>
            </a:pPr>
            <a:r>
              <a:rPr lang="es-GT" sz="3200" i="1" dirty="0" smtClean="0">
                <a:solidFill>
                  <a:srgbClr val="000000"/>
                </a:solidFill>
                <a:latin typeface="Georgia" pitchFamily="18" charset="0"/>
              </a:rPr>
              <a:t>«Yo </a:t>
            </a:r>
            <a:r>
              <a:rPr lang="es-GT" sz="3200" i="1" dirty="0">
                <a:solidFill>
                  <a:srgbClr val="000000"/>
                </a:solidFill>
                <a:latin typeface="Georgia" pitchFamily="18" charset="0"/>
              </a:rPr>
              <a:t>puedo, yo quiero y</a:t>
            </a:r>
          </a:p>
          <a:p>
            <a:pPr eaLnBrk="1" fontAlgn="base" hangingPunct="1">
              <a:spcBef>
                <a:spcPct val="0"/>
              </a:spcBef>
              <a:spcAft>
                <a:spcPct val="0"/>
              </a:spcAft>
            </a:pPr>
            <a:r>
              <a:rPr lang="es-GT" sz="3200" i="1" dirty="0">
                <a:solidFill>
                  <a:srgbClr val="000000"/>
                </a:solidFill>
                <a:latin typeface="Georgia" pitchFamily="18" charset="0"/>
              </a:rPr>
              <a:t> yo  voy a </a:t>
            </a:r>
            <a:r>
              <a:rPr lang="es-GT" sz="3200" i="1" dirty="0" smtClean="0">
                <a:solidFill>
                  <a:srgbClr val="000000"/>
                </a:solidFill>
                <a:latin typeface="Georgia" pitchFamily="18" charset="0"/>
              </a:rPr>
              <a:t>servir a Dios»</a:t>
            </a:r>
            <a:endParaRPr lang="es-ES" sz="3200" i="1" dirty="0">
              <a:solidFill>
                <a:srgbClr val="000000"/>
              </a:solidFill>
              <a:latin typeface="Georgia" pitchFamily="18" charset="0"/>
            </a:endParaRPr>
          </a:p>
        </p:txBody>
      </p:sp>
      <p:sp>
        <p:nvSpPr>
          <p:cNvPr id="9" name="8 CuadroTexto"/>
          <p:cNvSpPr txBox="1">
            <a:spLocks noChangeArrowheads="1"/>
          </p:cNvSpPr>
          <p:nvPr/>
        </p:nvSpPr>
        <p:spPr bwMode="auto">
          <a:xfrm>
            <a:off x="857250" y="3286125"/>
            <a:ext cx="3714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s-GT" sz="2400" dirty="0">
                <a:solidFill>
                  <a:srgbClr val="000000"/>
                </a:solidFill>
              </a:rPr>
              <a:t>Ya que…</a:t>
            </a:r>
            <a:endParaRPr lang="es-ES" sz="2400" dirty="0">
              <a:solidFill>
                <a:srgbClr val="000000"/>
              </a:solidFill>
            </a:endParaRPr>
          </a:p>
        </p:txBody>
      </p:sp>
      <p:pic>
        <p:nvPicPr>
          <p:cNvPr id="2" name="Imagen 1"/>
          <p:cNvPicPr>
            <a:picLocks noChangeAspect="1"/>
          </p:cNvPicPr>
          <p:nvPr/>
        </p:nvPicPr>
        <p:blipFill>
          <a:blip r:embed="rId4"/>
          <a:stretch>
            <a:fillRect/>
          </a:stretch>
        </p:blipFill>
        <p:spPr>
          <a:xfrm>
            <a:off x="6804248" y="1481731"/>
            <a:ext cx="1876425" cy="2438400"/>
          </a:xfrm>
          <a:prstGeom prst="rect">
            <a:avLst/>
          </a:prstGeom>
        </p:spPr>
      </p:pic>
    </p:spTree>
    <p:extLst>
      <p:ext uri="{BB962C8B-B14F-4D97-AF65-F5344CB8AC3E}">
        <p14:creationId xmlns="" xmlns:p14="http://schemas.microsoft.com/office/powerpoint/2010/main" val="165172254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1+#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linds(horizontal)">
                                      <p:cBhvr>
                                        <p:cTn id="12" dur="3000"/>
                                        <p:tgtEl>
                                          <p:spTgt spid="22532"/>
                                        </p:tgtEl>
                                      </p:cBhvr>
                                    </p:animEffect>
                                  </p:childTnLst>
                                </p:cTn>
                              </p:par>
                            </p:childTnLst>
                          </p:cTn>
                        </p:par>
                        <p:par>
                          <p:cTn id="13" fill="hold" nodeType="withGroup">
                            <p:stCondLst>
                              <p:cond delay="3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4000"/>
                            </p:stCondLst>
                            <p:childTnLst>
                              <p:par>
                                <p:cTn id="18" presetID="56" presetClass="entr" presetSubtype="0" fill="hold" nodeType="after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 by="(-#ppt_w*2)" calcmode="lin" valueType="num">
                                      <p:cBhvr rctx="PPT">
                                        <p:cTn id="20" dur="5" autoRev="1" fill="hold">
                                          <p:stCondLst>
                                            <p:cond delay="0"/>
                                          </p:stCondLst>
                                        </p:cTn>
                                        <p:tgtEl>
                                          <p:spTgt spid="8">
                                            <p:txEl>
                                              <p:pRg st="0" end="0"/>
                                            </p:txEl>
                                          </p:spTgt>
                                        </p:tgtEl>
                                        <p:attrNameLst>
                                          <p:attrName>ppt_w</p:attrName>
                                        </p:attrNameLst>
                                      </p:cBhvr>
                                    </p:anim>
                                    <p:anim by="(#ppt_w*0.50)" calcmode="lin" valueType="num">
                                      <p:cBhvr>
                                        <p:cTn id="21" dur="5" decel="50000" autoRev="1" fill="hold">
                                          <p:stCondLst>
                                            <p:cond delay="0"/>
                                          </p:stCondLst>
                                        </p:cTn>
                                        <p:tgtEl>
                                          <p:spTgt spid="8">
                                            <p:txEl>
                                              <p:pRg st="0" end="0"/>
                                            </p:txEl>
                                          </p:spTgt>
                                        </p:tgtEl>
                                        <p:attrNameLst>
                                          <p:attrName>ppt_x</p:attrName>
                                        </p:attrNameLst>
                                      </p:cBhvr>
                                    </p:anim>
                                    <p:anim from="(-#ppt_h/2)" to="(#ppt_y)" calcmode="lin" valueType="num">
                                      <p:cBhvr>
                                        <p:cTn id="22" dur="10" fill="hold">
                                          <p:stCondLst>
                                            <p:cond delay="0"/>
                                          </p:stCondLst>
                                        </p:cTn>
                                        <p:tgtEl>
                                          <p:spTgt spid="8">
                                            <p:txEl>
                                              <p:pRg st="0" end="0"/>
                                            </p:txEl>
                                          </p:spTgt>
                                        </p:tgtEl>
                                        <p:attrNameLst>
                                          <p:attrName>ppt_y</p:attrName>
                                        </p:attrNameLst>
                                      </p:cBhvr>
                                    </p:anim>
                                    <p:animRot by="21600000">
                                      <p:cBhvr>
                                        <p:cTn id="23" dur="10" fill="hold">
                                          <p:stCondLst>
                                            <p:cond delay="0"/>
                                          </p:stCondLst>
                                        </p:cTn>
                                        <p:tgtEl>
                                          <p:spTgt spid="8">
                                            <p:txEl>
                                              <p:pRg st="0" end="0"/>
                                            </p:txEl>
                                          </p:spTgt>
                                        </p:tgtEl>
                                        <p:attrNameLst>
                                          <p:attrName>r</p:attrName>
                                        </p:attrNameLst>
                                      </p:cBhvr>
                                    </p:animRot>
                                  </p:childTnLst>
                                </p:cTn>
                              </p:par>
                            </p:childTnLst>
                          </p:cTn>
                        </p:par>
                        <p:par>
                          <p:cTn id="24" fill="hold">
                            <p:stCondLst>
                              <p:cond delay="4027"/>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8">
                                            <p:txEl>
                                              <p:pRg st="1" end="1"/>
                                            </p:txEl>
                                          </p:spTgt>
                                        </p:tgtEl>
                                        <p:attrNameLst>
                                          <p:attrName>style.visibility</p:attrName>
                                        </p:attrNameLst>
                                      </p:cBhvr>
                                      <p:to>
                                        <p:strVal val="visible"/>
                                      </p:to>
                                    </p:set>
                                    <p:anim by="(-#ppt_w*2)" calcmode="lin" valueType="num">
                                      <p:cBhvr rctx="PPT">
                                        <p:cTn id="27" dur="5" autoRev="1" fill="hold">
                                          <p:stCondLst>
                                            <p:cond delay="0"/>
                                          </p:stCondLst>
                                        </p:cTn>
                                        <p:tgtEl>
                                          <p:spTgt spid="8">
                                            <p:txEl>
                                              <p:pRg st="1" end="1"/>
                                            </p:txEl>
                                          </p:spTgt>
                                        </p:tgtEl>
                                        <p:attrNameLst>
                                          <p:attrName>ppt_w</p:attrName>
                                        </p:attrNameLst>
                                      </p:cBhvr>
                                    </p:anim>
                                    <p:anim by="(#ppt_w*0.50)" calcmode="lin" valueType="num">
                                      <p:cBhvr>
                                        <p:cTn id="28" dur="5" decel="50000" autoRev="1" fill="hold">
                                          <p:stCondLst>
                                            <p:cond delay="0"/>
                                          </p:stCondLst>
                                        </p:cTn>
                                        <p:tgtEl>
                                          <p:spTgt spid="8">
                                            <p:txEl>
                                              <p:pRg st="1" end="1"/>
                                            </p:txEl>
                                          </p:spTgt>
                                        </p:tgtEl>
                                        <p:attrNameLst>
                                          <p:attrName>ppt_x</p:attrName>
                                        </p:attrNameLst>
                                      </p:cBhvr>
                                    </p:anim>
                                    <p:anim from="(-#ppt_h/2)" to="(#ppt_y)" calcmode="lin" valueType="num">
                                      <p:cBhvr>
                                        <p:cTn id="29" dur="10" fill="hold">
                                          <p:stCondLst>
                                            <p:cond delay="0"/>
                                          </p:stCondLst>
                                        </p:cTn>
                                        <p:tgtEl>
                                          <p:spTgt spid="8">
                                            <p:txEl>
                                              <p:pRg st="1" end="1"/>
                                            </p:txEl>
                                          </p:spTgt>
                                        </p:tgtEl>
                                        <p:attrNameLst>
                                          <p:attrName>ppt_y</p:attrName>
                                        </p:attrNameLst>
                                      </p:cBhvr>
                                    </p:anim>
                                    <p:animRot by="21600000">
                                      <p:cBhvr>
                                        <p:cTn id="30" dur="10" fill="hold">
                                          <p:stCondLst>
                                            <p:cond delay="0"/>
                                          </p:stCondLst>
                                        </p:cTn>
                                        <p:tgtEl>
                                          <p:spTgt spid="8">
                                            <p:txEl>
                                              <p:pRg st="1" end="1"/>
                                            </p:txEl>
                                          </p:spTgt>
                                        </p:tgtEl>
                                        <p:attrNameLst>
                                          <p:attrName>r</p:attrName>
                                        </p:attrNameLst>
                                      </p:cBhvr>
                                    </p:animRot>
                                  </p:childTnLst>
                                </p:cTn>
                              </p:par>
                            </p:childTnLst>
                          </p:cTn>
                        </p:par>
                        <p:par>
                          <p:cTn id="31" fill="hold">
                            <p:stCondLst>
                              <p:cond delay="4054"/>
                            </p:stCondLst>
                            <p:childTnLst>
                              <p:par>
                                <p:cTn id="32" presetID="4" presetClass="emph" presetSubtype="2" fill="hold" nodeType="afterEffect">
                                  <p:stCondLst>
                                    <p:cond delay="0"/>
                                  </p:stCondLst>
                                  <p:iterate type="lt">
                                    <p:tmPct val="0"/>
                                  </p:iterate>
                                  <p:childTnLst>
                                    <p:anim to="1.5" calcmode="lin" valueType="num">
                                      <p:cBhvr override="childStyle">
                                        <p:cTn id="33" dur="10" fill="hold"/>
                                        <p:tgtEl>
                                          <p:spTgt spid="8">
                                            <p:txEl>
                                              <p:pRg st="0" end="0"/>
                                            </p:txEl>
                                          </p:spTgt>
                                        </p:tgtEl>
                                        <p:attrNameLst>
                                          <p:attrName>style.fontSize</p:attrName>
                                        </p:attrNameLst>
                                      </p:cBhvr>
                                    </p:anim>
                                  </p:childTnLst>
                                </p:cTn>
                              </p:par>
                            </p:childTnLst>
                          </p:cTn>
                        </p:par>
                        <p:par>
                          <p:cTn id="34" fill="hold">
                            <p:stCondLst>
                              <p:cond delay="4064"/>
                            </p:stCondLst>
                            <p:childTnLst>
                              <p:par>
                                <p:cTn id="35" presetID="4" presetClass="emph" presetSubtype="2" fill="hold" nodeType="afterEffect">
                                  <p:stCondLst>
                                    <p:cond delay="0"/>
                                  </p:stCondLst>
                                  <p:iterate type="lt">
                                    <p:tmPct val="0"/>
                                  </p:iterate>
                                  <p:childTnLst>
                                    <p:anim to="1.5" calcmode="lin" valueType="num">
                                      <p:cBhvr override="childStyle">
                                        <p:cTn id="36" dur="10" fill="hold"/>
                                        <p:tgtEl>
                                          <p:spTgt spid="8">
                                            <p:txEl>
                                              <p:pRg st="1" end="1"/>
                                            </p:txEl>
                                          </p:spTgt>
                                        </p:tgtEl>
                                        <p:attrNameLst>
                                          <p:attrName>style.fontSize</p:attrName>
                                        </p:attrNameLst>
                                      </p:cBhvr>
                                    </p:anim>
                                  </p:childTnLst>
                                </p:cTn>
                              </p:par>
                            </p:childTnLst>
                          </p:cTn>
                        </p:par>
                        <p:par>
                          <p:cTn id="37" fill="hold">
                            <p:stCondLst>
                              <p:cond delay="4074"/>
                            </p:stCondLst>
                            <p:childTnLst>
                              <p:par>
                                <p:cTn id="38" presetID="6" presetClass="entr" presetSubtype="16" fill="hold" nodeType="afterEffect">
                                  <p:stCondLst>
                                    <p:cond delay="2000"/>
                                  </p:stCondLst>
                                  <p:childTnLst>
                                    <p:set>
                                      <p:cBhvr>
                                        <p:cTn id="39" dur="1" fill="hold">
                                          <p:stCondLst>
                                            <p:cond delay="0"/>
                                          </p:stCondLst>
                                        </p:cTn>
                                        <p:tgtEl>
                                          <p:spTgt spid="2"/>
                                        </p:tgtEl>
                                        <p:attrNameLst>
                                          <p:attrName>style.visibility</p:attrName>
                                        </p:attrNameLst>
                                      </p:cBhvr>
                                      <p:to>
                                        <p:strVal val="visible"/>
                                      </p:to>
                                    </p:set>
                                    <p:animEffect transition="in" filter="circle(in)">
                                      <p:cBhvr>
                                        <p:cTn id="4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91" y="0"/>
            <a:ext cx="9155782"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439651" y="1120675"/>
            <a:ext cx="6264696" cy="2308324"/>
          </a:xfrm>
          <a:prstGeom prst="rect">
            <a:avLst/>
          </a:prstGeom>
          <a:noFill/>
        </p:spPr>
        <p:txBody>
          <a:bodyPr wrap="square" rtlCol="0">
            <a:spAutoFit/>
          </a:bodyPr>
          <a:lstStyle/>
          <a:p>
            <a:pPr algn="ctr"/>
            <a:r>
              <a:rPr lang="es-GT" sz="3600" b="1" dirty="0" smtClean="0">
                <a:latin typeface="Cooper Black" pitchFamily="18" charset="0"/>
              </a:rPr>
              <a:t>SI YA DISTE</a:t>
            </a:r>
          </a:p>
          <a:p>
            <a:pPr algn="ctr"/>
            <a:r>
              <a:rPr lang="es-GT" sz="3600" b="1" dirty="0" smtClean="0">
                <a:latin typeface="Cooper Black" pitchFamily="18" charset="0"/>
              </a:rPr>
              <a:t> EL PRIMER PASO</a:t>
            </a:r>
          </a:p>
          <a:p>
            <a:pPr algn="ctr"/>
            <a:r>
              <a:rPr lang="es-GT" sz="3600" b="1" dirty="0" smtClean="0">
                <a:latin typeface="Cooper Black" pitchFamily="18" charset="0"/>
              </a:rPr>
              <a:t>NO DESMAYES…</a:t>
            </a:r>
          </a:p>
          <a:p>
            <a:pPr algn="ctr"/>
            <a:r>
              <a:rPr lang="es-GT" sz="3600" b="1" dirty="0" smtClean="0">
                <a:latin typeface="Cooper Black" pitchFamily="18" charset="0"/>
              </a:rPr>
              <a:t>SIGUE ADELANTE</a:t>
            </a:r>
            <a:endParaRPr lang="es-AR" sz="3600" b="1" dirty="0">
              <a:latin typeface="Cooper Black"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7523" y="3645024"/>
            <a:ext cx="3748953" cy="26537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590120" y="6298354"/>
            <a:ext cx="2518012" cy="523220"/>
          </a:xfrm>
          <a:prstGeom prst="rect">
            <a:avLst/>
          </a:prstGeom>
          <a:solidFill>
            <a:srgbClr val="FFC000"/>
          </a:solidFill>
          <a:ln w="19050">
            <a:solidFill>
              <a:schemeClr val="tx1"/>
            </a:solidFill>
            <a:prstDash val="solid"/>
          </a:ln>
        </p:spPr>
        <p:txBody>
          <a:bodyPr wrap="square" rtlCol="0">
            <a:spAutoFit/>
          </a:bodyPr>
          <a:lstStyle/>
          <a:p>
            <a:pPr algn="ctr"/>
            <a:r>
              <a:rPr lang="es-GT" sz="1400" b="1" dirty="0"/>
              <a:t>Una realización de</a:t>
            </a:r>
          </a:p>
          <a:p>
            <a:pPr algn="ctr"/>
            <a:r>
              <a:rPr lang="es-GT" sz="1400" b="1" dirty="0"/>
              <a:t>Olga Lucrecia Díaz de Montes</a:t>
            </a:r>
          </a:p>
        </p:txBody>
      </p:sp>
    </p:spTree>
    <p:extLst>
      <p:ext uri="{BB962C8B-B14F-4D97-AF65-F5344CB8AC3E}">
        <p14:creationId xmlns="" xmlns:p14="http://schemas.microsoft.com/office/powerpoint/2010/main" val="144247841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childTnLst>
                          </p:cTn>
                        </p:par>
                        <p:par>
                          <p:cTn id="29" fill="hold">
                            <p:stCondLst>
                              <p:cond delay="1000"/>
                            </p:stCondLst>
                            <p:childTnLst>
                              <p:par>
                                <p:cTn id="30" presetID="6" presetClass="emph" presetSubtype="0" fill="hold" grpId="0" nodeType="afterEffect">
                                  <p:stCondLst>
                                    <p:cond delay="0"/>
                                  </p:stCondLst>
                                  <p:childTnLst>
                                    <p:animScale>
                                      <p:cBhvr>
                                        <p:cTn id="31" dur="2000" fill="hold"/>
                                        <p:tgtEl>
                                          <p:spTgt spid="4">
                                            <p:txEl>
                                              <p:pRg st="0" end="0"/>
                                            </p:txEl>
                                          </p:spTgt>
                                        </p:tgtEl>
                                      </p:cBhvr>
                                      <p:by x="150000" y="150000"/>
                                    </p:animScale>
                                  </p:childTnLst>
                                </p:cTn>
                              </p:par>
                              <p:par>
                                <p:cTn id="32" presetID="6" presetClass="emph" presetSubtype="0" fill="hold" grpId="0" nodeType="withEffect">
                                  <p:stCondLst>
                                    <p:cond delay="0"/>
                                  </p:stCondLst>
                                  <p:childTnLst>
                                    <p:animScale>
                                      <p:cBhvr>
                                        <p:cTn id="33" dur="2000" fill="hold"/>
                                        <p:tgtEl>
                                          <p:spTgt spid="4">
                                            <p:txEl>
                                              <p:pRg st="1" end="1"/>
                                            </p:txEl>
                                          </p:spTgt>
                                        </p:tgtEl>
                                      </p:cBhvr>
                                      <p:by x="150000" y="150000"/>
                                    </p:animScale>
                                  </p:childTnLst>
                                </p:cTn>
                              </p:par>
                              <p:par>
                                <p:cTn id="34" presetID="6" presetClass="emph" presetSubtype="0" fill="hold" grpId="0" nodeType="withEffect">
                                  <p:stCondLst>
                                    <p:cond delay="0"/>
                                  </p:stCondLst>
                                  <p:childTnLst>
                                    <p:animScale>
                                      <p:cBhvr>
                                        <p:cTn id="35" dur="2000" fill="hold"/>
                                        <p:tgtEl>
                                          <p:spTgt spid="4">
                                            <p:txEl>
                                              <p:pRg st="2" end="2"/>
                                            </p:txEl>
                                          </p:spTgt>
                                        </p:tgtEl>
                                      </p:cBhvr>
                                      <p:by x="150000" y="150000"/>
                                    </p:animScale>
                                  </p:childTnLst>
                                </p:cTn>
                              </p:par>
                              <p:par>
                                <p:cTn id="36" presetID="6" presetClass="emph" presetSubtype="0" fill="hold" grpId="0" nodeType="withEffect">
                                  <p:stCondLst>
                                    <p:cond delay="0"/>
                                  </p:stCondLst>
                                  <p:childTnLst>
                                    <p:animScale>
                                      <p:cBhvr>
                                        <p:cTn id="37" dur="2000" fill="hold"/>
                                        <p:tgtEl>
                                          <p:spTgt spid="4">
                                            <p:txEl>
                                              <p:pRg st="3" end="3"/>
                                            </p:txEl>
                                          </p:spTgt>
                                        </p:tgtEl>
                                      </p:cBhvr>
                                      <p:by x="150000" y="150000"/>
                                    </p:animScale>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500" fill="hold"/>
                                        <p:tgtEl>
                                          <p:spTgt spid="1026"/>
                                        </p:tgtEl>
                                        <p:attrNameLst>
                                          <p:attrName>ppt_w</p:attrName>
                                        </p:attrNameLst>
                                      </p:cBhvr>
                                      <p:tavLst>
                                        <p:tav tm="0">
                                          <p:val>
                                            <p:fltVal val="0"/>
                                          </p:val>
                                        </p:tav>
                                        <p:tav tm="100000">
                                          <p:val>
                                            <p:strVal val="#ppt_w"/>
                                          </p:val>
                                        </p:tav>
                                      </p:tavLst>
                                    </p:anim>
                                    <p:anim calcmode="lin" valueType="num">
                                      <p:cBhvr>
                                        <p:cTn id="42" dur="500" fill="hold"/>
                                        <p:tgtEl>
                                          <p:spTgt spid="1026"/>
                                        </p:tgtEl>
                                        <p:attrNameLst>
                                          <p:attrName>ppt_h</p:attrName>
                                        </p:attrNameLst>
                                      </p:cBhvr>
                                      <p:tavLst>
                                        <p:tav tm="0">
                                          <p:val>
                                            <p:fltVal val="0"/>
                                          </p:val>
                                        </p:tav>
                                        <p:tav tm="100000">
                                          <p:val>
                                            <p:strVal val="#ppt_h"/>
                                          </p:val>
                                        </p:tav>
                                      </p:tavLst>
                                    </p:anim>
                                    <p:anim calcmode="lin" valueType="num">
                                      <p:cBhvr>
                                        <p:cTn id="43" dur="500" fill="hold"/>
                                        <p:tgtEl>
                                          <p:spTgt spid="1026"/>
                                        </p:tgtEl>
                                        <p:attrNameLst>
                                          <p:attrName>style.rotation</p:attrName>
                                        </p:attrNameLst>
                                      </p:cBhvr>
                                      <p:tavLst>
                                        <p:tav tm="0">
                                          <p:val>
                                            <p:fltVal val="90"/>
                                          </p:val>
                                        </p:tav>
                                        <p:tav tm="100000">
                                          <p:val>
                                            <p:fltVal val="0"/>
                                          </p:val>
                                        </p:tav>
                                      </p:tavLst>
                                    </p:anim>
                                    <p:animEffect transition="in" filter="fade">
                                      <p:cBhvr>
                                        <p:cTn id="44" dur="500"/>
                                        <p:tgtEl>
                                          <p:spTgt spid="1026"/>
                                        </p:tgtEl>
                                      </p:cBhvr>
                                    </p:animEffect>
                                  </p:childTnLst>
                                </p:cTn>
                              </p:par>
                            </p:childTnLst>
                          </p:cTn>
                        </p:par>
                        <p:par>
                          <p:cTn id="45" fill="hold">
                            <p:stCondLst>
                              <p:cond delay="3500"/>
                            </p:stCondLst>
                            <p:childTnLst>
                              <p:par>
                                <p:cTn id="46" presetID="16" presetClass="entr" presetSubtype="21"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12"/>
            <a:ext cx="9143999" cy="6849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1043608" y="846138"/>
            <a:ext cx="6984776" cy="830997"/>
          </a:xfrm>
          <a:prstGeom prst="rect">
            <a:avLst/>
          </a:prstGeom>
          <a:noFill/>
        </p:spPr>
        <p:txBody>
          <a:bodyPr wrap="square" rtlCol="0">
            <a:spAutoFit/>
          </a:bodyPr>
          <a:lstStyle/>
          <a:p>
            <a:r>
              <a:rPr lang="es-GT" sz="4800" b="1" dirty="0" smtClean="0">
                <a:solidFill>
                  <a:srgbClr val="FFC000"/>
                </a:solidFill>
                <a:effectLst>
                  <a:outerShdw blurRad="38100" dist="38100" dir="2700000" algn="tl">
                    <a:srgbClr val="000000">
                      <a:alpha val="43137"/>
                    </a:srgbClr>
                  </a:outerShdw>
                </a:effectLst>
              </a:rPr>
              <a:t>MUCHAS GRACIAS</a:t>
            </a:r>
            <a:endParaRPr lang="es-GT" sz="4800" b="1" dirty="0">
              <a:solidFill>
                <a:srgbClr val="FFC000"/>
              </a:solidFill>
              <a:effectLst>
                <a:outerShdw blurRad="38100" dist="38100" dir="2700000" algn="tl">
                  <a:srgbClr val="000000">
                    <a:alpha val="43137"/>
                  </a:srgbClr>
                </a:outerShdw>
              </a:effectLst>
            </a:endParaRPr>
          </a:p>
        </p:txBody>
      </p:sp>
      <p:sp>
        <p:nvSpPr>
          <p:cNvPr id="5" name="CuadroTexto 4"/>
          <p:cNvSpPr txBox="1"/>
          <p:nvPr/>
        </p:nvSpPr>
        <p:spPr>
          <a:xfrm>
            <a:off x="1199325" y="5157192"/>
            <a:ext cx="6840760" cy="830997"/>
          </a:xfrm>
          <a:prstGeom prst="rect">
            <a:avLst/>
          </a:prstGeom>
          <a:noFill/>
        </p:spPr>
        <p:txBody>
          <a:bodyPr wrap="square" rtlCol="0">
            <a:spAutoFit/>
          </a:bodyPr>
          <a:lstStyle/>
          <a:p>
            <a:r>
              <a:rPr lang="es-GT" sz="4800" b="1" dirty="0" smtClean="0">
                <a:effectLst>
                  <a:outerShdw blurRad="38100" dist="38100" dir="2700000" algn="tl">
                    <a:srgbClr val="000000">
                      <a:alpha val="43137"/>
                    </a:srgbClr>
                  </a:outerShdw>
                </a:effectLst>
              </a:rPr>
              <a:t>QUE DIOS LES BENDIGA</a:t>
            </a:r>
            <a:endParaRPr lang="es-GT" sz="4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536755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5"/>
                                        </p:tgtEl>
                                        <p:attrNameLst>
                                          <p:attrName>style.color</p:attrName>
                                        </p:attrNameLst>
                                      </p:cBhvr>
                                      <p:by>
                                        <p:hsl h="0" s="12549" l="25098"/>
                                      </p:by>
                                    </p:animClr>
                                    <p:animClr clrSpc="hsl" dir="cw">
                                      <p:cBhvr>
                                        <p:cTn id="14" dur="500" fill="hold"/>
                                        <p:tgtEl>
                                          <p:spTgt spid="5"/>
                                        </p:tgtEl>
                                        <p:attrNameLst>
                                          <p:attrName>fillcolor</p:attrName>
                                        </p:attrNameLst>
                                      </p:cBhvr>
                                      <p:by>
                                        <p:hsl h="0" s="12549" l="25098"/>
                                      </p:by>
                                    </p:animClr>
                                    <p:animClr clrSpc="hsl" dir="cw">
                                      <p:cBhvr>
                                        <p:cTn id="15" dur="500" fill="hold"/>
                                        <p:tgtEl>
                                          <p:spTgt spid="5"/>
                                        </p:tgtEl>
                                        <p:attrNameLst>
                                          <p:attrName>stroke.color</p:attrName>
                                        </p:attrNameLst>
                                      </p:cBhvr>
                                      <p:by>
                                        <p:hsl h="0" s="12549" l="25098"/>
                                      </p:by>
                                    </p:animClr>
                                    <p:set>
                                      <p:cBhvr>
                                        <p:cTn id="1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100013" y="236538"/>
            <a:ext cx="8615362"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cmpd="tri">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s-MX" sz="2400" dirty="0">
                <a:solidFill>
                  <a:srgbClr val="000000"/>
                </a:solidFill>
                <a:latin typeface="Arial" charset="0"/>
              </a:rPr>
              <a:t>...</a:t>
            </a:r>
            <a:r>
              <a:rPr lang="es-GT" sz="2400" dirty="0">
                <a:solidFill>
                  <a:srgbClr val="000000"/>
                </a:solidFill>
                <a:latin typeface="Arial" charset="0"/>
              </a:rPr>
              <a:t>uno puede elegir las actitudes propias </a:t>
            </a:r>
          </a:p>
          <a:p>
            <a:pPr algn="ctr" eaLnBrk="1" fontAlgn="base" hangingPunct="1">
              <a:spcBef>
                <a:spcPct val="0"/>
              </a:spcBef>
              <a:spcAft>
                <a:spcPct val="0"/>
              </a:spcAft>
            </a:pPr>
            <a:r>
              <a:rPr lang="es-GT" sz="2400" dirty="0">
                <a:solidFill>
                  <a:srgbClr val="000000"/>
                </a:solidFill>
                <a:latin typeface="Arial" charset="0"/>
              </a:rPr>
              <a:t>con que daremos la cara a </a:t>
            </a:r>
            <a:r>
              <a:rPr lang="es-GT" sz="2400" dirty="0" smtClean="0">
                <a:solidFill>
                  <a:srgbClr val="000000"/>
                </a:solidFill>
                <a:latin typeface="Arial" charset="0"/>
              </a:rPr>
              <a:t>los retos y </a:t>
            </a:r>
            <a:r>
              <a:rPr lang="es-GT" sz="2400" dirty="0">
                <a:solidFill>
                  <a:srgbClr val="000000"/>
                </a:solidFill>
                <a:latin typeface="Arial" charset="0"/>
              </a:rPr>
              <a:t>predisposiciones para obtener los mejores resultados, dadas las </a:t>
            </a:r>
            <a:r>
              <a:rPr lang="es-GT" sz="2400" dirty="0" smtClean="0">
                <a:solidFill>
                  <a:srgbClr val="000000"/>
                </a:solidFill>
                <a:latin typeface="Arial" charset="0"/>
              </a:rPr>
              <a:t>circunstancias vividas</a:t>
            </a:r>
            <a:r>
              <a:rPr lang="es-GT" sz="2400" dirty="0">
                <a:solidFill>
                  <a:srgbClr val="000000"/>
                </a:solidFill>
                <a:latin typeface="Arial" charset="0"/>
              </a:rPr>
              <a:t>.</a:t>
            </a:r>
            <a:endParaRPr lang="en-US" sz="2400" dirty="0">
              <a:solidFill>
                <a:srgbClr val="000000"/>
              </a:solidFill>
              <a:latin typeface="Arial" charset="0"/>
            </a:endParaRPr>
          </a:p>
        </p:txBody>
      </p:sp>
      <p:sp>
        <p:nvSpPr>
          <p:cNvPr id="27651" name="Text Box 1027"/>
          <p:cNvSpPr txBox="1">
            <a:spLocks noChangeArrowheads="1"/>
          </p:cNvSpPr>
          <p:nvPr/>
        </p:nvSpPr>
        <p:spPr bwMode="auto">
          <a:xfrm>
            <a:off x="4286250" y="5072063"/>
            <a:ext cx="4495800" cy="1631950"/>
          </a:xfrm>
          <a:prstGeom prst="rect">
            <a:avLst/>
          </a:prstGeom>
          <a:noFill/>
          <a:ln w="9525">
            <a:noFill/>
            <a:miter lim="800000"/>
            <a:headEnd/>
            <a:tailEnd/>
          </a:ln>
          <a:effectLst/>
        </p:spPr>
        <p:txBody>
          <a:bodyPr>
            <a:spAutoFit/>
          </a:bodyPr>
          <a:lstStyle/>
          <a:p>
            <a:pPr fontAlgn="base">
              <a:spcBef>
                <a:spcPct val="0"/>
              </a:spcBef>
              <a:spcAft>
                <a:spcPct val="0"/>
              </a:spcAft>
              <a:defRPr/>
            </a:pPr>
            <a:r>
              <a:rPr lang="es-ES" sz="2000" b="1" dirty="0">
                <a:solidFill>
                  <a:srgbClr val="FF0000"/>
                </a:solidFill>
                <a:effectLst>
                  <a:outerShdw blurRad="38100" dist="38100" dir="2700000" algn="tl">
                    <a:srgbClr val="C0C0C0"/>
                  </a:outerShdw>
                </a:effectLst>
                <a:latin typeface="Verdana" pitchFamily="34" charset="0"/>
              </a:rPr>
              <a:t>Y estas actitudes están a tu </a:t>
            </a:r>
          </a:p>
          <a:p>
            <a:pPr fontAlgn="base">
              <a:spcBef>
                <a:spcPct val="0"/>
              </a:spcBef>
              <a:spcAft>
                <a:spcPct val="0"/>
              </a:spcAft>
              <a:defRPr/>
            </a:pPr>
            <a:r>
              <a:rPr lang="es-GT" sz="2000" b="1" dirty="0">
                <a:solidFill>
                  <a:srgbClr val="FF0000"/>
                </a:solidFill>
                <a:effectLst>
                  <a:outerShdw blurRad="38100" dist="38100" dir="2700000" algn="tl">
                    <a:srgbClr val="C0C0C0"/>
                  </a:outerShdw>
                </a:effectLst>
                <a:latin typeface="Verdana" pitchFamily="34" charset="0"/>
              </a:rPr>
              <a:t>alcance. Considéralas y decide si las aprovechas para beneficiar de múltiples maneras tu diario vivir</a:t>
            </a:r>
            <a:endParaRPr lang="en-US" sz="2000" b="1" dirty="0">
              <a:solidFill>
                <a:srgbClr val="FF0000"/>
              </a:solidFill>
              <a:effectLst>
                <a:outerShdw blurRad="38100" dist="38100" dir="2700000" algn="tl">
                  <a:srgbClr val="C0C0C0"/>
                </a:outerShdw>
              </a:effectLst>
              <a:latin typeface="Verdana" pitchFamily="34" charset="0"/>
            </a:endParaRPr>
          </a:p>
        </p:txBody>
      </p:sp>
      <p:sp>
        <p:nvSpPr>
          <p:cNvPr id="4" name="3 Marcador de número de diapositiva"/>
          <p:cNvSpPr>
            <a:spLocks noGrp="1"/>
          </p:cNvSpPr>
          <p:nvPr>
            <p:ph type="sldNum" sz="quarter" idx="12"/>
          </p:nvPr>
        </p:nvSpPr>
        <p:spPr/>
        <p:txBody>
          <a:bodyPr/>
          <a:lstStyle/>
          <a:p>
            <a:pPr>
              <a:defRPr/>
            </a:pPr>
            <a:fld id="{7551A7E8-DB3C-4839-8E41-C842488F13C3}"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 xmlns:p14="http://schemas.microsoft.com/office/powerpoint/2010/main" val="317942995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79413" y="304800"/>
            <a:ext cx="8220075" cy="1754188"/>
          </a:xfrm>
          <a:prstGeom prst="rect">
            <a:avLst/>
          </a:prstGeom>
          <a:noFill/>
          <a:ln w="9525">
            <a:noFill/>
            <a:miter lim="800000"/>
            <a:headEnd/>
            <a:tailEnd/>
          </a:ln>
          <a:effectLst>
            <a:outerShdw dist="107763" dir="8100000" algn="ctr" rotWithShape="0">
              <a:schemeClr val="bg2"/>
            </a:outerShdw>
          </a:effectLst>
        </p:spPr>
        <p:txBody>
          <a:bodyPr wrap="none">
            <a:spAutoFit/>
          </a:bodyPr>
          <a:lstStyle/>
          <a:p>
            <a:pPr algn="ctr" fontAlgn="base">
              <a:spcBef>
                <a:spcPct val="0"/>
              </a:spcBef>
              <a:spcAft>
                <a:spcPct val="0"/>
              </a:spcAft>
              <a:defRPr/>
            </a:pPr>
            <a:r>
              <a:rPr lang="es-MX" sz="5400" b="1" dirty="0">
                <a:solidFill>
                  <a:srgbClr val="000000"/>
                </a:solidFill>
                <a:latin typeface="Bodoni MT Black" pitchFamily="18" charset="0"/>
              </a:rPr>
              <a:t>PIENSA CON MENTE </a:t>
            </a:r>
          </a:p>
          <a:p>
            <a:pPr algn="ctr" fontAlgn="base">
              <a:spcBef>
                <a:spcPct val="0"/>
              </a:spcBef>
              <a:spcAft>
                <a:spcPct val="0"/>
              </a:spcAft>
              <a:defRPr/>
            </a:pPr>
            <a:r>
              <a:rPr lang="es-MX" sz="5400" b="1" dirty="0">
                <a:solidFill>
                  <a:srgbClr val="000000"/>
                </a:solidFill>
                <a:latin typeface="Bodoni MT Black" pitchFamily="18" charset="0"/>
              </a:rPr>
              <a:t>ABIERTA</a:t>
            </a:r>
            <a:endParaRPr lang="en-US" sz="5400" b="1" dirty="0">
              <a:solidFill>
                <a:srgbClr val="000000"/>
              </a:solidFill>
              <a:latin typeface="Bodoni MT Black" pitchFamily="18" charset="0"/>
            </a:endParaRPr>
          </a:p>
        </p:txBody>
      </p:sp>
      <p:sp>
        <p:nvSpPr>
          <p:cNvPr id="5127" name="Text Box 7"/>
          <p:cNvSpPr txBox="1">
            <a:spLocks noChangeArrowheads="1"/>
          </p:cNvSpPr>
          <p:nvPr/>
        </p:nvSpPr>
        <p:spPr bwMode="auto">
          <a:xfrm>
            <a:off x="428625" y="3143250"/>
            <a:ext cx="8110538" cy="224631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base">
              <a:spcBef>
                <a:spcPct val="0"/>
              </a:spcBef>
              <a:spcAft>
                <a:spcPct val="0"/>
              </a:spcAft>
              <a:defRPr/>
            </a:pPr>
            <a:r>
              <a:rPr lang="es-GT" sz="2800" b="1" dirty="0">
                <a:solidFill>
                  <a:srgbClr val="FFFF00"/>
                </a:solidFill>
                <a:latin typeface="Verdana" pitchFamily="34" charset="0"/>
              </a:rPr>
              <a:t>“Una mente abierta es el comienzo del </a:t>
            </a:r>
          </a:p>
          <a:p>
            <a:pPr algn="ctr" fontAlgn="base">
              <a:spcBef>
                <a:spcPct val="0"/>
              </a:spcBef>
              <a:spcAft>
                <a:spcPct val="0"/>
              </a:spcAft>
              <a:defRPr/>
            </a:pPr>
            <a:r>
              <a:rPr lang="es-GT" sz="2800" b="1" dirty="0">
                <a:solidFill>
                  <a:srgbClr val="FFFF00"/>
                </a:solidFill>
                <a:latin typeface="Verdana" pitchFamily="34" charset="0"/>
              </a:rPr>
              <a:t>Autodescubrimiento y el crecimiento. </a:t>
            </a:r>
          </a:p>
          <a:p>
            <a:pPr algn="ctr" fontAlgn="base">
              <a:spcBef>
                <a:spcPct val="0"/>
              </a:spcBef>
              <a:spcAft>
                <a:spcPct val="0"/>
              </a:spcAft>
              <a:defRPr/>
            </a:pPr>
            <a:r>
              <a:rPr lang="es-GT" sz="2800" b="1" dirty="0">
                <a:solidFill>
                  <a:srgbClr val="FFFF00"/>
                </a:solidFill>
                <a:latin typeface="Verdana" pitchFamily="34" charset="0"/>
              </a:rPr>
              <a:t>No podemos aprender nada nuevo</a:t>
            </a:r>
          </a:p>
          <a:p>
            <a:pPr algn="ctr" fontAlgn="base">
              <a:spcBef>
                <a:spcPct val="0"/>
              </a:spcBef>
              <a:spcAft>
                <a:spcPct val="0"/>
              </a:spcAft>
              <a:defRPr/>
            </a:pPr>
            <a:r>
              <a:rPr lang="es-GT" sz="2800" b="1" dirty="0">
                <a:solidFill>
                  <a:srgbClr val="FFFF00"/>
                </a:solidFill>
                <a:latin typeface="Verdana" pitchFamily="34" charset="0"/>
              </a:rPr>
              <a:t> en tanto no admitamos </a:t>
            </a:r>
          </a:p>
          <a:p>
            <a:pPr algn="ctr" fontAlgn="base">
              <a:spcBef>
                <a:spcPct val="0"/>
              </a:spcBef>
              <a:spcAft>
                <a:spcPct val="0"/>
              </a:spcAft>
              <a:defRPr/>
            </a:pPr>
            <a:r>
              <a:rPr lang="es-GT" sz="2800" b="1" dirty="0">
                <a:solidFill>
                  <a:srgbClr val="FFFF00"/>
                </a:solidFill>
                <a:latin typeface="Verdana" pitchFamily="34" charset="0"/>
              </a:rPr>
              <a:t>que no lo sabemos todo.</a:t>
            </a:r>
            <a:endParaRPr lang="es-ES" sz="2800" b="1" dirty="0">
              <a:solidFill>
                <a:srgbClr val="FFFF00"/>
              </a:solidFill>
              <a:effectLst>
                <a:outerShdw blurRad="38100" dist="38100" dir="2700000" algn="tl">
                  <a:srgbClr val="C0C0C0"/>
                </a:outerShdw>
              </a:effectLst>
              <a:latin typeface="Verdana" pitchFamily="34" charset="0"/>
            </a:endParaRPr>
          </a:p>
        </p:txBody>
      </p:sp>
      <p:sp>
        <p:nvSpPr>
          <p:cNvPr id="5" name="4 Marcador de número de diapositiva"/>
          <p:cNvSpPr>
            <a:spLocks noGrp="1"/>
          </p:cNvSpPr>
          <p:nvPr>
            <p:ph type="sldNum" sz="quarter" idx="12"/>
          </p:nvPr>
        </p:nvSpPr>
        <p:spPr/>
        <p:txBody>
          <a:bodyPr/>
          <a:lstStyle/>
          <a:p>
            <a:pPr>
              <a:defRPr/>
            </a:pPr>
            <a:fld id="{47E44E0F-2A95-4C91-AEA5-4759F19B419A}" type="slidenum">
              <a:rPr lang="en-US" smtClean="0">
                <a:solidFill>
                  <a:srgbClr val="000000"/>
                </a:solidFill>
              </a:rPr>
              <a:pPr>
                <a:defRPr/>
              </a:pPr>
              <a:t>4</a:t>
            </a:fld>
            <a:endParaRPr lang="en-US" dirty="0">
              <a:solidFill>
                <a:srgbClr val="000000"/>
              </a:solidFill>
            </a:endParaRPr>
          </a:p>
        </p:txBody>
      </p:sp>
      <p:pic>
        <p:nvPicPr>
          <p:cNvPr id="2" name="Imagen 1"/>
          <p:cNvPicPr>
            <a:picLocks noChangeAspect="1"/>
          </p:cNvPicPr>
          <p:nvPr/>
        </p:nvPicPr>
        <p:blipFill>
          <a:blip r:embed="rId4" cstate="email"/>
          <a:stretch>
            <a:fillRect/>
          </a:stretch>
        </p:blipFill>
        <p:spPr>
          <a:xfrm>
            <a:off x="5752409" y="5851513"/>
            <a:ext cx="2847079" cy="524301"/>
          </a:xfrm>
          <a:prstGeom prst="rect">
            <a:avLst/>
          </a:prstGeom>
        </p:spPr>
      </p:pic>
    </p:spTree>
    <p:extLst>
      <p:ext uri="{BB962C8B-B14F-4D97-AF65-F5344CB8AC3E}">
        <p14:creationId xmlns="" xmlns:p14="http://schemas.microsoft.com/office/powerpoint/2010/main" val="279090422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wedge">
                                      <p:cBhvr>
                                        <p:cTn id="13"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7650" y="2247900"/>
            <a:ext cx="8610600" cy="230832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0"/>
              </a:spcBef>
              <a:spcAft>
                <a:spcPct val="0"/>
              </a:spcAft>
              <a:defRPr/>
            </a:pPr>
            <a:r>
              <a:rPr lang="es-MX" sz="2400" b="1" dirty="0">
                <a:latin typeface="Georgia" pitchFamily="18" charset="0"/>
              </a:rPr>
              <a:t>Tener la mente abierta significa mostrar una actitud de sencillez, reconocer que uno no sabe todo, ni absolutamente todo de algo.  Implica utilizar al máximo la capacidad de observación, recibir los mensajes sin descartar lo que se puede aprender  de ellos, sin importar de quien </a:t>
            </a:r>
            <a:r>
              <a:rPr lang="es-MX" sz="2400" b="1" dirty="0" smtClean="0">
                <a:latin typeface="Georgia" pitchFamily="18" charset="0"/>
              </a:rPr>
              <a:t>provengan,</a:t>
            </a:r>
            <a:endParaRPr lang="en-US" sz="2400" b="1" dirty="0">
              <a:latin typeface="Georgia" pitchFamily="18" charset="0"/>
            </a:endParaRPr>
          </a:p>
        </p:txBody>
      </p:sp>
      <p:pic>
        <p:nvPicPr>
          <p:cNvPr id="62469" name="Picture 5" descr="Hoja 1"/>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286500" y="228600"/>
            <a:ext cx="2019300" cy="1344613"/>
          </a:xfrm>
          <a:prstGeom prst="rect">
            <a:avLst/>
          </a:prstGeom>
          <a:noFill/>
          <a:ln w="38100" cmpd="dbl">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62470" name="Text Box 6"/>
          <p:cNvSpPr txBox="1">
            <a:spLocks noChangeArrowheads="1"/>
          </p:cNvSpPr>
          <p:nvPr/>
        </p:nvSpPr>
        <p:spPr bwMode="auto">
          <a:xfrm>
            <a:off x="5857875" y="1785938"/>
            <a:ext cx="2632075" cy="461962"/>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s-ES" sz="1200" b="1" dirty="0">
                <a:solidFill>
                  <a:srgbClr val="66FF66"/>
                </a:solidFill>
                <a:effectLst>
                  <a:outerShdw blurRad="38100" dist="38100" dir="2700000" algn="tl">
                    <a:srgbClr val="C0C0C0"/>
                  </a:outerShdw>
                </a:effectLst>
                <a:latin typeface="Verdana" pitchFamily="34" charset="0"/>
              </a:rPr>
              <a:t>Ser como una hoja que lleva</a:t>
            </a:r>
          </a:p>
          <a:p>
            <a:pPr algn="ctr" fontAlgn="base">
              <a:spcBef>
                <a:spcPct val="0"/>
              </a:spcBef>
              <a:spcAft>
                <a:spcPct val="0"/>
              </a:spcAft>
              <a:defRPr/>
            </a:pPr>
            <a:r>
              <a:rPr lang="es-ES" sz="1200" b="1" dirty="0">
                <a:solidFill>
                  <a:srgbClr val="66FF66"/>
                </a:solidFill>
                <a:effectLst>
                  <a:outerShdw blurRad="38100" dist="38100" dir="2700000" algn="tl">
                    <a:srgbClr val="C0C0C0"/>
                  </a:outerShdw>
                </a:effectLst>
                <a:latin typeface="Verdana" pitchFamily="34" charset="0"/>
              </a:rPr>
              <a:t>suavemente la corriente</a:t>
            </a:r>
            <a:endParaRPr lang="en-US" sz="1200" b="1" dirty="0">
              <a:solidFill>
                <a:srgbClr val="66FF66"/>
              </a:solidFill>
              <a:effectLst>
                <a:outerShdw blurRad="38100" dist="38100" dir="2700000" algn="tl">
                  <a:srgbClr val="C0C0C0"/>
                </a:outerShdw>
              </a:effectLst>
              <a:latin typeface="Verdana" pitchFamily="34" charset="0"/>
            </a:endParaRPr>
          </a:p>
        </p:txBody>
      </p:sp>
      <p:sp>
        <p:nvSpPr>
          <p:cNvPr id="6" name="5 CuadroTexto"/>
          <p:cNvSpPr txBox="1"/>
          <p:nvPr/>
        </p:nvSpPr>
        <p:spPr>
          <a:xfrm>
            <a:off x="550044" y="4556224"/>
            <a:ext cx="8286750" cy="1200329"/>
          </a:xfrm>
          <a:prstGeom prst="rect">
            <a:avLst/>
          </a:prstGeom>
          <a:noFill/>
        </p:spPr>
        <p:txBody>
          <a:bodyPr>
            <a:spAutoFit/>
          </a:bodyPr>
          <a:lstStyle/>
          <a:p>
            <a:pPr algn="ctr" fontAlgn="base">
              <a:spcBef>
                <a:spcPct val="0"/>
              </a:spcBef>
              <a:spcAft>
                <a:spcPct val="0"/>
              </a:spcAft>
              <a:defRPr/>
            </a:pPr>
            <a:r>
              <a:rPr lang="es-MX" sz="2400" b="1" dirty="0">
                <a:effectLst>
                  <a:outerShdw blurRad="38100" dist="38100" dir="2700000" algn="tl">
                    <a:srgbClr val="000000">
                      <a:alpha val="43137"/>
                    </a:srgbClr>
                  </a:outerShdw>
                </a:effectLst>
                <a:latin typeface="Georgia" pitchFamily="18" charset="0"/>
              </a:rPr>
              <a:t> </a:t>
            </a:r>
            <a:r>
              <a:rPr lang="es-MX" sz="2400" b="1" dirty="0">
                <a:solidFill>
                  <a:srgbClr val="FFFF00"/>
                </a:solidFill>
                <a:effectLst>
                  <a:outerShdw blurRad="38100" dist="38100" dir="2700000" algn="tl">
                    <a:srgbClr val="000000">
                      <a:alpha val="43137"/>
                    </a:srgbClr>
                  </a:outerShdw>
                </a:effectLst>
                <a:latin typeface="Georgia" pitchFamily="18" charset="0"/>
              </a:rPr>
              <a:t>tener la capacidad de cuestionarnos y dudar de romper con las formas tradicionales de hacer las cosas, de ver y enfocar la </a:t>
            </a:r>
            <a:r>
              <a:rPr lang="es-MX" sz="2400" b="1" dirty="0" smtClean="0">
                <a:solidFill>
                  <a:srgbClr val="FFFF00"/>
                </a:solidFill>
                <a:effectLst>
                  <a:outerShdw blurRad="38100" dist="38100" dir="2700000" algn="tl">
                    <a:srgbClr val="000000">
                      <a:alpha val="43137"/>
                    </a:srgbClr>
                  </a:outerShdw>
                </a:effectLst>
                <a:latin typeface="Georgia" pitchFamily="18" charset="0"/>
              </a:rPr>
              <a:t>realidad.</a:t>
            </a:r>
            <a:endParaRPr lang="es-ES" sz="2400" b="1" dirty="0">
              <a:solidFill>
                <a:srgbClr val="FFFF00"/>
              </a:solidFill>
              <a:effectLst>
                <a:outerShdw blurRad="38100" dist="38100" dir="2700000" algn="tl">
                  <a:srgbClr val="000000">
                    <a:alpha val="43137"/>
                  </a:srgbClr>
                </a:outerShdw>
              </a:effectLst>
              <a:latin typeface="Verdana" pitchFamily="34" charset="0"/>
            </a:endParaRPr>
          </a:p>
        </p:txBody>
      </p:sp>
      <p:sp>
        <p:nvSpPr>
          <p:cNvPr id="7" name="6 CuadroTexto"/>
          <p:cNvSpPr txBox="1">
            <a:spLocks noChangeArrowheads="1"/>
          </p:cNvSpPr>
          <p:nvPr/>
        </p:nvSpPr>
        <p:spPr bwMode="auto">
          <a:xfrm>
            <a:off x="357188" y="357188"/>
            <a:ext cx="5222924"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fontAlgn="base" hangingPunct="1">
              <a:spcBef>
                <a:spcPct val="0"/>
              </a:spcBef>
              <a:spcAft>
                <a:spcPct val="0"/>
              </a:spcAft>
            </a:pPr>
            <a:r>
              <a:rPr lang="es-GT" sz="2400" dirty="0">
                <a:solidFill>
                  <a:srgbClr val="FF00FF"/>
                </a:solidFill>
                <a:effectLst>
                  <a:outerShdw blurRad="38100" dist="38100" dir="2700000" algn="tl">
                    <a:srgbClr val="000000">
                      <a:alpha val="43137"/>
                    </a:srgbClr>
                  </a:outerShdw>
                </a:effectLst>
              </a:rPr>
              <a:t> “Una mente abierta es la herramienta más importante para desarrollar tu inteligencia</a:t>
            </a:r>
            <a:r>
              <a:rPr lang="es-GT" sz="2400" dirty="0" smtClean="0">
                <a:solidFill>
                  <a:srgbClr val="FF00FF"/>
                </a:solidFill>
                <a:effectLst>
                  <a:outerShdw blurRad="38100" dist="38100" dir="2700000" algn="tl">
                    <a:srgbClr val="000000">
                      <a:alpha val="43137"/>
                    </a:srgbClr>
                  </a:outerShdw>
                </a:effectLst>
              </a:rPr>
              <a:t>”</a:t>
            </a:r>
            <a:endParaRPr lang="es-GT" sz="2400" dirty="0">
              <a:solidFill>
                <a:srgbClr val="FF00FF"/>
              </a:solidFill>
              <a:effectLst>
                <a:outerShdw blurRad="38100" dist="38100" dir="2700000" algn="tl">
                  <a:srgbClr val="000000">
                    <a:alpha val="43137"/>
                  </a:srgbClr>
                </a:outerShdw>
              </a:effectLst>
            </a:endParaRPr>
          </a:p>
          <a:p>
            <a:pPr eaLnBrk="1" fontAlgn="base" hangingPunct="1">
              <a:spcBef>
                <a:spcPct val="0"/>
              </a:spcBef>
              <a:spcAft>
                <a:spcPct val="0"/>
              </a:spcAft>
            </a:pPr>
            <a:r>
              <a:rPr lang="es-GT" sz="2000" dirty="0">
                <a:solidFill>
                  <a:srgbClr val="000000"/>
                </a:solidFill>
                <a:effectLst>
                  <a:outerShdw blurRad="38100" dist="38100" dir="2700000" algn="tl">
                    <a:srgbClr val="000000">
                      <a:alpha val="43137"/>
                    </a:srgbClr>
                  </a:outerShdw>
                </a:effectLst>
              </a:rPr>
              <a:t>              </a:t>
            </a:r>
            <a:endParaRPr lang="es-ES" sz="2000" dirty="0">
              <a:solidFill>
                <a:srgbClr val="000000"/>
              </a:solidFill>
              <a:effectLst>
                <a:outerShdw blurRad="38100" dist="38100" dir="2700000" algn="tl">
                  <a:srgbClr val="000000">
                    <a:alpha val="43137"/>
                  </a:srgbClr>
                </a:outerShdw>
              </a:effectLst>
            </a:endParaRPr>
          </a:p>
        </p:txBody>
      </p:sp>
      <p:sp>
        <p:nvSpPr>
          <p:cNvPr id="8" name="7 CuadroTexto"/>
          <p:cNvSpPr txBox="1">
            <a:spLocks noChangeArrowheads="1"/>
          </p:cNvSpPr>
          <p:nvPr/>
        </p:nvSpPr>
        <p:spPr bwMode="auto">
          <a:xfrm>
            <a:off x="2214563" y="1357313"/>
            <a:ext cx="32146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fontAlgn="base" hangingPunct="1">
              <a:spcBef>
                <a:spcPct val="0"/>
              </a:spcBef>
              <a:spcAft>
                <a:spcPct val="0"/>
              </a:spcAft>
            </a:pPr>
            <a:endParaRPr lang="es-ES" i="1" dirty="0">
              <a:solidFill>
                <a:srgbClr val="000000"/>
              </a:solidFill>
            </a:endParaRPr>
          </a:p>
        </p:txBody>
      </p:sp>
      <p:sp>
        <p:nvSpPr>
          <p:cNvPr id="9" name="8 Marcador de número de diapositiva"/>
          <p:cNvSpPr>
            <a:spLocks noGrp="1"/>
          </p:cNvSpPr>
          <p:nvPr>
            <p:ph type="sldNum" sz="quarter" idx="12"/>
          </p:nvPr>
        </p:nvSpPr>
        <p:spPr/>
        <p:txBody>
          <a:bodyPr/>
          <a:lstStyle/>
          <a:p>
            <a:pPr>
              <a:defRPr/>
            </a:pPr>
            <a:fld id="{8C1BC124-4F28-48C4-9273-512A8DCCBAC5}"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 xmlns:p14="http://schemas.microsoft.com/office/powerpoint/2010/main" val="359322846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62469"/>
                                        </p:tgtEl>
                                        <p:attrNameLst>
                                          <p:attrName>style.visibility</p:attrName>
                                        </p:attrNameLst>
                                      </p:cBhvr>
                                      <p:to>
                                        <p:strVal val="visible"/>
                                      </p:to>
                                    </p:set>
                                    <p:anim calcmode="lin" valueType="num">
                                      <p:cBhvr additive="base">
                                        <p:cTn id="18" dur="500" fill="hold"/>
                                        <p:tgtEl>
                                          <p:spTgt spid="62469"/>
                                        </p:tgtEl>
                                        <p:attrNameLst>
                                          <p:attrName>ppt_x</p:attrName>
                                        </p:attrNameLst>
                                      </p:cBhvr>
                                      <p:tavLst>
                                        <p:tav tm="0">
                                          <p:val>
                                            <p:strVal val="0-#ppt_w/2"/>
                                          </p:val>
                                        </p:tav>
                                        <p:tav tm="100000">
                                          <p:val>
                                            <p:strVal val="#ppt_x"/>
                                          </p:val>
                                        </p:tav>
                                      </p:tavLst>
                                    </p:anim>
                                    <p:anim calcmode="lin" valueType="num">
                                      <p:cBhvr additive="base">
                                        <p:cTn id="19" dur="500" fill="hold"/>
                                        <p:tgtEl>
                                          <p:spTgt spid="6246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62470"/>
                                        </p:tgtEl>
                                        <p:attrNameLst>
                                          <p:attrName>style.visibility</p:attrName>
                                        </p:attrNameLst>
                                      </p:cBhvr>
                                      <p:to>
                                        <p:strVal val="visible"/>
                                      </p:to>
                                    </p:set>
                                    <p:anim calcmode="lin" valueType="num">
                                      <p:cBhvr additive="base">
                                        <p:cTn id="23" dur="500" fill="hold"/>
                                        <p:tgtEl>
                                          <p:spTgt spid="62470"/>
                                        </p:tgtEl>
                                        <p:attrNameLst>
                                          <p:attrName>ppt_x</p:attrName>
                                        </p:attrNameLst>
                                      </p:cBhvr>
                                      <p:tavLst>
                                        <p:tav tm="0">
                                          <p:val>
                                            <p:strVal val="0-#ppt_w/2"/>
                                          </p:val>
                                        </p:tav>
                                        <p:tav tm="100000">
                                          <p:val>
                                            <p:strVal val="#ppt_x"/>
                                          </p:val>
                                        </p:tav>
                                      </p:tavLst>
                                    </p:anim>
                                    <p:anim calcmode="lin" valueType="num">
                                      <p:cBhvr additive="base">
                                        <p:cTn id="24" dur="500" fill="hold"/>
                                        <p:tgtEl>
                                          <p:spTgt spid="62470"/>
                                        </p:tgtEl>
                                        <p:attrNameLst>
                                          <p:attrName>ppt_y</p:attrName>
                                        </p:attrNameLst>
                                      </p:cBhvr>
                                      <p:tavLst>
                                        <p:tav tm="0">
                                          <p:val>
                                            <p:strVal val="#ppt_y"/>
                                          </p:val>
                                        </p:tav>
                                        <p:tav tm="100000">
                                          <p:val>
                                            <p:strVal val="#ppt_y"/>
                                          </p:val>
                                        </p:tav>
                                      </p:tavLst>
                                    </p:anim>
                                  </p:childTnLst>
                                </p:cTn>
                              </p:par>
                            </p:childTnLst>
                          </p:cTn>
                        </p:par>
                        <p:par>
                          <p:cTn id="25" fill="hold" nodeType="withGroup">
                            <p:stCondLst>
                              <p:cond delay="1000"/>
                            </p:stCondLst>
                            <p:childTnLst>
                              <p:par>
                                <p:cTn id="26" presetID="4" presetClass="entr" presetSubtype="16"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ox(in)">
                                      <p:cBhvr>
                                        <p:cTn id="28" dur="500"/>
                                        <p:tgtEl>
                                          <p:spTgt spid="7">
                                            <p:txEl>
                                              <p:pRg st="0" end="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box(in)">
                                      <p:cBhvr>
                                        <p:cTn id="31" dur="500"/>
                                        <p:tgtEl>
                                          <p:spTgt spid="7">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nodeType="clickEffect" nodePh="1">
                                  <p:stCondLst>
                                    <p:cond delay="0"/>
                                  </p:stCondLst>
                                  <p:endCondLst>
                                    <p:cond evt="begin" delay="0">
                                      <p:tn val="34"/>
                                    </p:cond>
                                  </p:end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edge">
                                      <p:cBhvr>
                                        <p:cTn id="3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70" grpId="0" autoUpdateAnimBg="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6</a:t>
            </a:fld>
            <a:endParaRPr lang="en-US">
              <a:solidFill>
                <a:srgbClr val="000000"/>
              </a:solidFill>
            </a:endParaRPr>
          </a:p>
        </p:txBody>
      </p:sp>
      <p:pic>
        <p:nvPicPr>
          <p:cNvPr id="3" name="Imagen 2"/>
          <p:cNvPicPr>
            <a:picLocks noChangeAspect="1"/>
          </p:cNvPicPr>
          <p:nvPr/>
        </p:nvPicPr>
        <p:blipFill>
          <a:blip r:embed="rId2"/>
          <a:stretch>
            <a:fillRect/>
          </a:stretch>
        </p:blipFill>
        <p:spPr>
          <a:xfrm>
            <a:off x="1" y="0"/>
            <a:ext cx="9143999" cy="6858000"/>
          </a:xfrm>
          <a:prstGeom prst="rect">
            <a:avLst/>
          </a:prstGeom>
        </p:spPr>
      </p:pic>
    </p:spTree>
    <p:extLst>
      <p:ext uri="{BB962C8B-B14F-4D97-AF65-F5344CB8AC3E}">
        <p14:creationId xmlns="" xmlns:p14="http://schemas.microsoft.com/office/powerpoint/2010/main" val="3887028905"/>
      </p:ext>
    </p:extLst>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7</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 xmlns:p14="http://schemas.microsoft.com/office/powerpoint/2010/main" val="4095052064"/>
      </p:ext>
    </p:extLst>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43000" y="285750"/>
            <a:ext cx="7129463"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base">
              <a:spcBef>
                <a:spcPct val="0"/>
              </a:spcBef>
              <a:spcAft>
                <a:spcPct val="0"/>
              </a:spcAft>
              <a:defRPr/>
            </a:pPr>
            <a:r>
              <a:rPr lang="es-GT" sz="2800" b="1" dirty="0">
                <a:solidFill>
                  <a:srgbClr val="FFFF00"/>
                </a:solidFill>
                <a:latin typeface="Verdana" pitchFamily="34" charset="0"/>
              </a:rPr>
              <a:t>VIVE EL PRESENTE AQUÍ Y AHORA</a:t>
            </a:r>
            <a:endParaRPr lang="en-US" sz="2000" b="1" dirty="0">
              <a:solidFill>
                <a:srgbClr val="66FFCC"/>
              </a:solidFill>
              <a:latin typeface="Verdana" pitchFamily="34" charset="0"/>
            </a:endParaRPr>
          </a:p>
        </p:txBody>
      </p:sp>
      <p:sp>
        <p:nvSpPr>
          <p:cNvPr id="29699" name="Text Box 3"/>
          <p:cNvSpPr txBox="1">
            <a:spLocks noChangeArrowheads="1"/>
          </p:cNvSpPr>
          <p:nvPr/>
        </p:nvSpPr>
        <p:spPr bwMode="auto">
          <a:xfrm>
            <a:off x="285750" y="4857750"/>
            <a:ext cx="8643938" cy="209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n-US" sz="2400" dirty="0">
                <a:solidFill>
                  <a:srgbClr val="FF9933"/>
                </a:solidFill>
              </a:rPr>
              <a:t>Condicionamos nuestro bienestar a algo que </a:t>
            </a:r>
            <a:r>
              <a:rPr lang="es-GT" sz="2400" dirty="0" smtClean="0">
                <a:solidFill>
                  <a:srgbClr val="FF9933"/>
                </a:solidFill>
              </a:rPr>
              <a:t>pase</a:t>
            </a:r>
            <a:r>
              <a:rPr lang="en-US" sz="2400" dirty="0" smtClean="0">
                <a:solidFill>
                  <a:srgbClr val="FF9933"/>
                </a:solidFill>
              </a:rPr>
              <a:t>, </a:t>
            </a:r>
            <a:r>
              <a:rPr lang="en-US" sz="2400" dirty="0">
                <a:solidFill>
                  <a:srgbClr val="FF9933"/>
                </a:solidFill>
              </a:rPr>
              <a:t>a algo que </a:t>
            </a:r>
            <a:r>
              <a:rPr lang="es-GT" sz="2400" dirty="0" smtClean="0">
                <a:solidFill>
                  <a:srgbClr val="FF9933"/>
                </a:solidFill>
              </a:rPr>
              <a:t>nos motive , a algo que nos digan u ofrezcan; dejando de visualizar que el presente no debe sacrificarse ni desperdiciarse </a:t>
            </a:r>
            <a:r>
              <a:rPr lang="es-GT" sz="2400" dirty="0" smtClean="0">
                <a:solidFill>
                  <a:srgbClr val="FFFF00"/>
                </a:solidFill>
              </a:rPr>
              <a:t>sino</a:t>
            </a:r>
            <a:r>
              <a:rPr lang="es-GT" sz="2400" dirty="0" smtClean="0">
                <a:solidFill>
                  <a:srgbClr val="FF9933"/>
                </a:solidFill>
              </a:rPr>
              <a:t> </a:t>
            </a:r>
            <a:r>
              <a:rPr lang="es-GT" sz="2400" dirty="0" smtClean="0">
                <a:solidFill>
                  <a:srgbClr val="FFFF00"/>
                </a:solidFill>
              </a:rPr>
              <a:t>disfrutarse de muchas maneras.</a:t>
            </a:r>
          </a:p>
          <a:p>
            <a:pPr algn="ctr" eaLnBrk="1" fontAlgn="base" hangingPunct="1">
              <a:spcBef>
                <a:spcPct val="0"/>
              </a:spcBef>
              <a:spcAft>
                <a:spcPct val="0"/>
              </a:spcAft>
            </a:pPr>
            <a:endParaRPr lang="es-GT" sz="1000" dirty="0">
              <a:solidFill>
                <a:srgbClr val="FFFF00"/>
              </a:solidFill>
            </a:endParaRPr>
          </a:p>
        </p:txBody>
      </p:sp>
      <p:sp>
        <p:nvSpPr>
          <p:cNvPr id="29700" name="Rectangle 4"/>
          <p:cNvSpPr>
            <a:spLocks noChangeArrowheads="1"/>
          </p:cNvSpPr>
          <p:nvPr/>
        </p:nvSpPr>
        <p:spPr bwMode="auto">
          <a:xfrm>
            <a:off x="571500" y="2571750"/>
            <a:ext cx="7924800" cy="15700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base">
              <a:spcBef>
                <a:spcPct val="50000"/>
              </a:spcBef>
              <a:spcAft>
                <a:spcPct val="0"/>
              </a:spcAft>
              <a:defRPr/>
            </a:pPr>
            <a:r>
              <a:rPr lang="es-GT" sz="2400" b="1" dirty="0">
                <a:solidFill>
                  <a:srgbClr val="FFFF00"/>
                </a:solidFill>
                <a:latin typeface="Verdana" pitchFamily="34" charset="0"/>
              </a:rPr>
              <a:t>La filosofía de la “felicidad condicional”, nos enseña a pensar que algo tiene que suceder </a:t>
            </a:r>
            <a:r>
              <a:rPr lang="es-GT" sz="2400" b="1" i="1" dirty="0">
                <a:solidFill>
                  <a:srgbClr val="FFFF00"/>
                </a:solidFill>
                <a:latin typeface="Verdana" pitchFamily="34" charset="0"/>
              </a:rPr>
              <a:t>primero </a:t>
            </a:r>
            <a:r>
              <a:rPr lang="es-GT" sz="2400" b="1" dirty="0">
                <a:solidFill>
                  <a:srgbClr val="FFFF00"/>
                </a:solidFill>
                <a:latin typeface="Verdana" pitchFamily="34" charset="0"/>
              </a:rPr>
              <a:t>para disponernos a </a:t>
            </a:r>
            <a:r>
              <a:rPr lang="es-GT" sz="2400" b="1" dirty="0" smtClean="0">
                <a:solidFill>
                  <a:srgbClr val="FFFF00"/>
                </a:solidFill>
                <a:latin typeface="Verdana" pitchFamily="34" charset="0"/>
              </a:rPr>
              <a:t>actuar y disfrutar </a:t>
            </a:r>
            <a:r>
              <a:rPr lang="es-GT" sz="2400" b="1" i="1" dirty="0">
                <a:solidFill>
                  <a:srgbClr val="FFFF00"/>
                </a:solidFill>
                <a:latin typeface="Verdana" pitchFamily="34" charset="0"/>
              </a:rPr>
              <a:t>después.</a:t>
            </a:r>
            <a:endParaRPr lang="en-US" sz="2400" b="1" i="1" dirty="0">
              <a:solidFill>
                <a:srgbClr val="FFFF00"/>
              </a:solidFill>
              <a:latin typeface="Verdana" pitchFamily="34" charset="0"/>
            </a:endParaRPr>
          </a:p>
        </p:txBody>
      </p:sp>
      <p:sp>
        <p:nvSpPr>
          <p:cNvPr id="29701" name="Text Box 5"/>
          <p:cNvSpPr txBox="1">
            <a:spLocks noChangeArrowheads="1"/>
          </p:cNvSpPr>
          <p:nvPr/>
        </p:nvSpPr>
        <p:spPr bwMode="auto">
          <a:xfrm>
            <a:off x="5257800" y="6096000"/>
            <a:ext cx="184150" cy="523875"/>
          </a:xfrm>
          <a:prstGeom prst="rect">
            <a:avLst/>
          </a:prstGeom>
          <a:noFill/>
          <a:ln w="9525">
            <a:noFill/>
            <a:miter lim="800000"/>
            <a:headEnd/>
            <a:tailEnd/>
          </a:ln>
          <a:effectLst/>
        </p:spPr>
        <p:txBody>
          <a:bodyPr wrap="none">
            <a:spAutoFit/>
          </a:bodyPr>
          <a:lstStyle/>
          <a:p>
            <a:pPr fontAlgn="base">
              <a:spcBef>
                <a:spcPct val="0"/>
              </a:spcBef>
              <a:spcAft>
                <a:spcPct val="0"/>
              </a:spcAft>
              <a:defRPr/>
            </a:pPr>
            <a:endParaRPr lang="es-ES" sz="2800" b="1" i="1" dirty="0">
              <a:solidFill>
                <a:srgbClr val="FFFFFF"/>
              </a:solidFill>
              <a:effectLst>
                <a:outerShdw blurRad="38100" dist="38100" dir="2700000" algn="tl">
                  <a:srgbClr val="C0C0C0"/>
                </a:outerShdw>
              </a:effectLst>
              <a:latin typeface="Arial" charset="0"/>
            </a:endParaRPr>
          </a:p>
        </p:txBody>
      </p:sp>
      <p:sp>
        <p:nvSpPr>
          <p:cNvPr id="6" name="5 CuadroTexto"/>
          <p:cNvSpPr txBox="1">
            <a:spLocks noChangeArrowheads="1"/>
          </p:cNvSpPr>
          <p:nvPr/>
        </p:nvSpPr>
        <p:spPr bwMode="auto">
          <a:xfrm>
            <a:off x="1285875" y="1214438"/>
            <a:ext cx="6858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fontAlgn="base" hangingPunct="1">
              <a:spcBef>
                <a:spcPct val="0"/>
              </a:spcBef>
              <a:spcAft>
                <a:spcPct val="0"/>
              </a:spcAft>
            </a:pPr>
            <a:r>
              <a:rPr lang="es-GT" sz="2400" i="1" dirty="0">
                <a:solidFill>
                  <a:srgbClr val="000000"/>
                </a:solidFill>
              </a:rPr>
              <a:t>“No te pierdas el ahora. Por si no lo sabes, la vida esta hecha solo de momentos”.</a:t>
            </a:r>
            <a:r>
              <a:rPr lang="es-GT" i="1" dirty="0">
                <a:solidFill>
                  <a:srgbClr val="000000"/>
                </a:solidFill>
              </a:rPr>
              <a:t>  </a:t>
            </a:r>
            <a:r>
              <a:rPr lang="es-GT" dirty="0">
                <a:solidFill>
                  <a:srgbClr val="000000"/>
                </a:solidFill>
              </a:rPr>
              <a:t> </a:t>
            </a:r>
            <a:endParaRPr lang="es-ES" i="1" dirty="0">
              <a:solidFill>
                <a:srgbClr val="000000"/>
              </a:solidFill>
            </a:endParaRPr>
          </a:p>
        </p:txBody>
      </p:sp>
      <p:sp>
        <p:nvSpPr>
          <p:cNvPr id="7" name="6 Marcador de número de diapositiva"/>
          <p:cNvSpPr>
            <a:spLocks noGrp="1"/>
          </p:cNvSpPr>
          <p:nvPr>
            <p:ph type="sldNum" sz="quarter" idx="12"/>
          </p:nvPr>
        </p:nvSpPr>
        <p:spPr>
          <a:xfrm flipH="1" flipV="1">
            <a:off x="8748462" y="6597350"/>
            <a:ext cx="45719" cy="45719"/>
          </a:xfrm>
        </p:spPr>
        <p:txBody>
          <a:bodyPr/>
          <a:lstStyle/>
          <a:p>
            <a:pPr>
              <a:defRPr/>
            </a:pPr>
            <a:fld id="{9DC96849-6564-482E-971B-FB3BF5587B2B}"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 xmlns:p14="http://schemas.microsoft.com/office/powerpoint/2010/main" val="423987121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1+#ppt_w/2"/>
                                          </p:val>
                                        </p:tav>
                                        <p:tav tm="100000">
                                          <p:val>
                                            <p:strVal val="#ppt_x"/>
                                          </p:val>
                                        </p:tav>
                                      </p:tavLst>
                                    </p:anim>
                                    <p:anim calcmode="lin" valueType="num">
                                      <p:cBhvr additive="base">
                                        <p:cTn id="20"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29699">
                                            <p:txEl>
                                              <p:pRg st="0" end="0"/>
                                            </p:txEl>
                                          </p:spTgt>
                                        </p:tgtEl>
                                        <p:attrNameLst>
                                          <p:attrName>style.visibility</p:attrName>
                                        </p:attrNameLst>
                                      </p:cBhvr>
                                      <p:to>
                                        <p:strVal val="visible"/>
                                      </p:to>
                                    </p:set>
                                    <p:animEffect transition="in" filter="wedge">
                                      <p:cBhvr>
                                        <p:cTn id="25" dur="2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BC7E57F-D733-4082-BD93-1147043B7559}" type="slidenum">
              <a:rPr lang="en-US" smtClean="0">
                <a:solidFill>
                  <a:srgbClr val="000000"/>
                </a:solidFill>
              </a:rPr>
              <a:pPr>
                <a:defRPr/>
              </a:pPr>
              <a:t>9</a:t>
            </a:fld>
            <a:endParaRPr lang="en-US">
              <a:solidFill>
                <a:srgbClr val="000000"/>
              </a:solidFill>
            </a:endParaRPr>
          </a:p>
        </p:txBody>
      </p:sp>
      <p:pic>
        <p:nvPicPr>
          <p:cNvPr id="3" name="Imagen 2"/>
          <p:cNvPicPr>
            <a:picLocks noChangeAspect="1"/>
          </p:cNvPicPr>
          <p:nvPr/>
        </p:nvPicPr>
        <p:blipFill>
          <a:blip r:embed="rId2"/>
          <a:stretch>
            <a:fillRect/>
          </a:stretch>
        </p:blipFill>
        <p:spPr>
          <a:xfrm>
            <a:off x="0" y="0"/>
            <a:ext cx="9143999"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24249852"/>
      </p:ext>
    </p:extLst>
  </p:cSld>
  <p:clrMapOvr>
    <a:masterClrMapping/>
  </p:clrMapOvr>
  <p:transition spd="slow">
    <p:cover dir="l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446</TotalTime>
  <Words>1774</Words>
  <Application>Microsoft Office PowerPoint</Application>
  <PresentationFormat>Presentación en pantalla (4:3)</PresentationFormat>
  <Paragraphs>139</Paragraphs>
  <Slides>28</Slides>
  <Notes>14</Notes>
  <HiddenSlides>0</HiddenSlides>
  <MMClips>0</MMClips>
  <ScaleCrop>false</ScaleCrop>
  <HeadingPairs>
    <vt:vector size="4" baseType="variant">
      <vt:variant>
        <vt:lpstr>Tema</vt:lpstr>
      </vt:variant>
      <vt:variant>
        <vt:i4>19</vt:i4>
      </vt:variant>
      <vt:variant>
        <vt:lpstr>Títulos de diapositiva</vt:lpstr>
      </vt:variant>
      <vt:variant>
        <vt:i4>28</vt:i4>
      </vt:variant>
    </vt:vector>
  </HeadingPairs>
  <TitlesOfParts>
    <vt:vector size="47" baseType="lpstr">
      <vt:lpstr>Tema de Office</vt:lpstr>
      <vt:lpstr>1_Default Design</vt:lpstr>
      <vt:lpstr>2_Default Design</vt:lpstr>
      <vt:lpstr>3_Default Design</vt:lpstr>
      <vt:lpstr>4_Default Design</vt:lpstr>
      <vt:lpstr>5_Default Design</vt:lpstr>
      <vt:lpstr>8_Default Design</vt:lpstr>
      <vt:lpstr>6_Default Design</vt:lpstr>
      <vt:lpstr>9_Default Design</vt:lpstr>
      <vt:lpstr>7_Default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Company>BlueDeep 2010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compu</dc:creator>
  <cp:lastModifiedBy>OEM</cp:lastModifiedBy>
  <cp:revision>36</cp:revision>
  <dcterms:created xsi:type="dcterms:W3CDTF">2014-11-29T03:40:22Z</dcterms:created>
  <dcterms:modified xsi:type="dcterms:W3CDTF">2016-08-29T18:36:32Z</dcterms:modified>
</cp:coreProperties>
</file>